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82ae874bd64e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f8e22c631348ff"/>
  </p:sldMasterIdLst>
  <p:sldIdLst>
    <p:sldId xmlns:r="http://schemas.openxmlformats.org/officeDocument/2006/relationships" id="256" r:id="R501584b4c5554df9"/>
    <p:sldId xmlns:r="http://schemas.openxmlformats.org/officeDocument/2006/relationships" id="257" r:id="R27bd1f4e5321476f"/>
    <p:sldId xmlns:r="http://schemas.openxmlformats.org/officeDocument/2006/relationships" id="258" r:id="R0215bd59550148a1"/>
    <p:sldId xmlns:r="http://schemas.openxmlformats.org/officeDocument/2006/relationships" id="259" r:id="R002159cf416a442a"/>
    <p:sldId xmlns:r="http://schemas.openxmlformats.org/officeDocument/2006/relationships" id="260" r:id="Ref82e97e63594ced"/>
    <p:sldId xmlns:r="http://schemas.openxmlformats.org/officeDocument/2006/relationships" id="261" r:id="R5b4dfe47f1254eb8"/>
    <p:sldId xmlns:r="http://schemas.openxmlformats.org/officeDocument/2006/relationships" id="262" r:id="R9ceed74751134a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f8e22c631348ff" /><Relationship Type="http://schemas.openxmlformats.org/officeDocument/2006/relationships/slide" Target="/ppt/slides/slide1.xml" Id="R501584b4c5554df9" /><Relationship Type="http://schemas.openxmlformats.org/officeDocument/2006/relationships/slide" Target="/ppt/slides/slide2.xml" Id="R27bd1f4e5321476f" /><Relationship Type="http://schemas.openxmlformats.org/officeDocument/2006/relationships/slide" Target="/ppt/slides/slide3.xml" Id="R0215bd59550148a1" /><Relationship Type="http://schemas.openxmlformats.org/officeDocument/2006/relationships/slide" Target="/ppt/slides/slide4.xml" Id="R002159cf416a442a" /><Relationship Type="http://schemas.openxmlformats.org/officeDocument/2006/relationships/slide" Target="/ppt/slides/slide5.xml" Id="Ref82e97e63594ced" /><Relationship Type="http://schemas.openxmlformats.org/officeDocument/2006/relationships/slide" Target="/ppt/slides/slide6.xml" Id="R5b4dfe47f1254eb8" /><Relationship Type="http://schemas.openxmlformats.org/officeDocument/2006/relationships/slide" Target="/ppt/slides/slide7.xml" Id="R9ceed74751134a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0db7b325bf46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b4090e784494b" /><Relationship Type="http://schemas.openxmlformats.org/officeDocument/2006/relationships/theme" Target="/ppt/slideMasters/theme/theme1.xml" Id="R3b8a35d2144243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b4090e78449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c7129f09848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0c66fa54f4e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f3a2a41184d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ae89a8c9a45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c0bf8d87749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ccd8e01fc49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5377525e540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VVS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VVS RÅDGIVNING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5 205 008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5 218 084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BAKKAN GISLE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Stokkanvegen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gisle.bakkan@gmail.com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915 083 196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