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564e0af3d149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3a12c7de4c486d"/>
  </p:sldMasterIdLst>
  <p:sldIdLst>
    <p:sldId xmlns:r="http://schemas.openxmlformats.org/officeDocument/2006/relationships" id="256" r:id="Ra83c63b5bb4d488a"/>
    <p:sldId xmlns:r="http://schemas.openxmlformats.org/officeDocument/2006/relationships" id="257" r:id="Rb6ced3ee736d45a6"/>
    <p:sldId xmlns:r="http://schemas.openxmlformats.org/officeDocument/2006/relationships" id="258" r:id="R03a4e963bd324e10"/>
    <p:sldId xmlns:r="http://schemas.openxmlformats.org/officeDocument/2006/relationships" id="259" r:id="Rb5042cb002714a10"/>
    <p:sldId xmlns:r="http://schemas.openxmlformats.org/officeDocument/2006/relationships" id="260" r:id="Rd7465ebd95fc46de"/>
    <p:sldId xmlns:r="http://schemas.openxmlformats.org/officeDocument/2006/relationships" id="261" r:id="Ra505abfe00724f2a"/>
    <p:sldId xmlns:r="http://schemas.openxmlformats.org/officeDocument/2006/relationships" id="262" r:id="R0ceb5395ce66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3a12c7de4c486d" /><Relationship Type="http://schemas.openxmlformats.org/officeDocument/2006/relationships/slide" Target="/ppt/slides/slide1.xml" Id="Ra83c63b5bb4d488a" /><Relationship Type="http://schemas.openxmlformats.org/officeDocument/2006/relationships/slide" Target="/ppt/slides/slide2.xml" Id="Rb6ced3ee736d45a6" /><Relationship Type="http://schemas.openxmlformats.org/officeDocument/2006/relationships/slide" Target="/ppt/slides/slide3.xml" Id="R03a4e963bd324e10" /><Relationship Type="http://schemas.openxmlformats.org/officeDocument/2006/relationships/slide" Target="/ppt/slides/slide4.xml" Id="Rb5042cb002714a10" /><Relationship Type="http://schemas.openxmlformats.org/officeDocument/2006/relationships/slide" Target="/ppt/slides/slide5.xml" Id="Rd7465ebd95fc46de" /><Relationship Type="http://schemas.openxmlformats.org/officeDocument/2006/relationships/slide" Target="/ppt/slides/slide6.xml" Id="Ra505abfe00724f2a" /><Relationship Type="http://schemas.openxmlformats.org/officeDocument/2006/relationships/slide" Target="/ppt/slides/slide7.xml" Id="R0ceb5395ce66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687da1dec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ba378c86942c3" /><Relationship Type="http://schemas.openxmlformats.org/officeDocument/2006/relationships/theme" Target="/ppt/slideMasters/theme/theme1.xml" Id="R40d94055dacf40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8ba378c86942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bd8cbb3c148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5209d451a45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8e9e8333e4b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f5d8f94ac4a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347807e3047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c04da440940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0e4707335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 KAPITAL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5 424 276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5 518 593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HYMER HANS-CHRISTIAN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Bydalen allé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1604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hch@tryggkapital.no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915 131 913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