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015cb3578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81ec608914924"/>
  </p:sldMasterIdLst>
  <p:sldIdLst>
    <p:sldId xmlns:r="http://schemas.openxmlformats.org/officeDocument/2006/relationships" id="256" r:id="R838f5ae522804851"/>
    <p:sldId xmlns:r="http://schemas.openxmlformats.org/officeDocument/2006/relationships" id="257" r:id="Rbb502868da40422d"/>
    <p:sldId xmlns:r="http://schemas.openxmlformats.org/officeDocument/2006/relationships" id="258" r:id="R02d6d1c0cba0458c"/>
    <p:sldId xmlns:r="http://schemas.openxmlformats.org/officeDocument/2006/relationships" id="259" r:id="R4eb5a6a5e4854a41"/>
    <p:sldId xmlns:r="http://schemas.openxmlformats.org/officeDocument/2006/relationships" id="260" r:id="R0880b179c2034ec2"/>
    <p:sldId xmlns:r="http://schemas.openxmlformats.org/officeDocument/2006/relationships" id="261" r:id="R94185a55ea1b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81ec608914924" /><Relationship Type="http://schemas.openxmlformats.org/officeDocument/2006/relationships/slide" Target="/ppt/slides/slide1.xml" Id="R838f5ae522804851" /><Relationship Type="http://schemas.openxmlformats.org/officeDocument/2006/relationships/slide" Target="/ppt/slides/slide2.xml" Id="Rbb502868da40422d" /><Relationship Type="http://schemas.openxmlformats.org/officeDocument/2006/relationships/slide" Target="/ppt/slides/slide3.xml" Id="R02d6d1c0cba0458c" /><Relationship Type="http://schemas.openxmlformats.org/officeDocument/2006/relationships/slide" Target="/ppt/slides/slide4.xml" Id="R4eb5a6a5e4854a41" /><Relationship Type="http://schemas.openxmlformats.org/officeDocument/2006/relationships/slide" Target="/ppt/slides/slide5.xml" Id="R0880b179c2034ec2" /><Relationship Type="http://schemas.openxmlformats.org/officeDocument/2006/relationships/slide" Target="/ppt/slides/slide6.xml" Id="R94185a55ea1b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8fab50c49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75d464ec4577" /><Relationship Type="http://schemas.openxmlformats.org/officeDocument/2006/relationships/theme" Target="/ppt/slideMasters/theme/theme1.xml" Id="Rc462dc73b706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a75d464ec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b192212a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7513b6569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0710b3ca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d812bd036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3276f97d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f39c022f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