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0063675f4d4e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47a210090043e4"/>
  </p:sldMasterIdLst>
  <p:sldIdLst>
    <p:sldId xmlns:r="http://schemas.openxmlformats.org/officeDocument/2006/relationships" id="256" r:id="R944ab98f5b784251"/>
    <p:sldId xmlns:r="http://schemas.openxmlformats.org/officeDocument/2006/relationships" id="257" r:id="R5ff1ff2d4f0f4575"/>
    <p:sldId xmlns:r="http://schemas.openxmlformats.org/officeDocument/2006/relationships" id="258" r:id="R7c4eeb5ecf0240a1"/>
    <p:sldId xmlns:r="http://schemas.openxmlformats.org/officeDocument/2006/relationships" id="259" r:id="R16df33d56f674146"/>
    <p:sldId xmlns:r="http://schemas.openxmlformats.org/officeDocument/2006/relationships" id="260" r:id="R1c1480cdce064d9d"/>
    <p:sldId xmlns:r="http://schemas.openxmlformats.org/officeDocument/2006/relationships" id="261" r:id="R6f111d80e4854ced"/>
    <p:sldId xmlns:r="http://schemas.openxmlformats.org/officeDocument/2006/relationships" id="262" r:id="R613c17e3cbd748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47a210090043e4" /><Relationship Type="http://schemas.openxmlformats.org/officeDocument/2006/relationships/slide" Target="/ppt/slides/slide1.xml" Id="R944ab98f5b784251" /><Relationship Type="http://schemas.openxmlformats.org/officeDocument/2006/relationships/slide" Target="/ppt/slides/slide2.xml" Id="R5ff1ff2d4f0f4575" /><Relationship Type="http://schemas.openxmlformats.org/officeDocument/2006/relationships/slide" Target="/ppt/slides/slide3.xml" Id="R7c4eeb5ecf0240a1" /><Relationship Type="http://schemas.openxmlformats.org/officeDocument/2006/relationships/slide" Target="/ppt/slides/slide4.xml" Id="R16df33d56f674146" /><Relationship Type="http://schemas.openxmlformats.org/officeDocument/2006/relationships/slide" Target="/ppt/slides/slide5.xml" Id="R1c1480cdce064d9d" /><Relationship Type="http://schemas.openxmlformats.org/officeDocument/2006/relationships/slide" Target="/ppt/slides/slide6.xml" Id="R6f111d80e4854ced" /><Relationship Type="http://schemas.openxmlformats.org/officeDocument/2006/relationships/slide" Target="/ppt/slides/slide7.xml" Id="R613c17e3cbd748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8688bdc4fd42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167ebdd934e4e" /><Relationship Type="http://schemas.openxmlformats.org/officeDocument/2006/relationships/theme" Target="/ppt/slideMasters/theme/theme1.xml" Id="Rb6799212c7ff4f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c167ebdd934e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85f1476d443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2362506db4f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9258b7c264f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f9409467a40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2d4feaee245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465d227a847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5c127fcf24a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T NORNES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T NORNES AS ble etablert [år] og holder til i Sogndal.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−331 071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−229 266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2 541 049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2 624 353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NORNES KJELL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Stedjebakken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6856 Sogndal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915 136 338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