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679f47c6994a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b5b6bef3e45c5"/>
  </p:sldMasterIdLst>
  <p:sldIdLst>
    <p:sldId xmlns:r="http://schemas.openxmlformats.org/officeDocument/2006/relationships" id="256" r:id="R1a23cbbe010a4551"/>
    <p:sldId xmlns:r="http://schemas.openxmlformats.org/officeDocument/2006/relationships" id="257" r:id="Re6d300d09ac24c0f"/>
    <p:sldId xmlns:r="http://schemas.openxmlformats.org/officeDocument/2006/relationships" id="258" r:id="R4cdb396f67f145c5"/>
    <p:sldId xmlns:r="http://schemas.openxmlformats.org/officeDocument/2006/relationships" id="259" r:id="Ra81b0994dfbe4867"/>
    <p:sldId xmlns:r="http://schemas.openxmlformats.org/officeDocument/2006/relationships" id="260" r:id="R4f04f15517f6444c"/>
    <p:sldId xmlns:r="http://schemas.openxmlformats.org/officeDocument/2006/relationships" id="261" r:id="R913f71a11eda4b50"/>
    <p:sldId xmlns:r="http://schemas.openxmlformats.org/officeDocument/2006/relationships" id="262" r:id="Rf49424fb1797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b5b6bef3e45c5" /><Relationship Type="http://schemas.openxmlformats.org/officeDocument/2006/relationships/slide" Target="/ppt/slides/slide1.xml" Id="R1a23cbbe010a4551" /><Relationship Type="http://schemas.openxmlformats.org/officeDocument/2006/relationships/slide" Target="/ppt/slides/slide2.xml" Id="Re6d300d09ac24c0f" /><Relationship Type="http://schemas.openxmlformats.org/officeDocument/2006/relationships/slide" Target="/ppt/slides/slide3.xml" Id="R4cdb396f67f145c5" /><Relationship Type="http://schemas.openxmlformats.org/officeDocument/2006/relationships/slide" Target="/ppt/slides/slide4.xml" Id="Ra81b0994dfbe4867" /><Relationship Type="http://schemas.openxmlformats.org/officeDocument/2006/relationships/slide" Target="/ppt/slides/slide5.xml" Id="R4f04f15517f6444c" /><Relationship Type="http://schemas.openxmlformats.org/officeDocument/2006/relationships/slide" Target="/ppt/slides/slide6.xml" Id="R913f71a11eda4b50" /><Relationship Type="http://schemas.openxmlformats.org/officeDocument/2006/relationships/slide" Target="/ppt/slides/slide7.xml" Id="Rf49424fb1797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af26af69a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49ba9e78644e7" /><Relationship Type="http://schemas.openxmlformats.org/officeDocument/2006/relationships/theme" Target="/ppt/slideMasters/theme/theme1.xml" Id="Rcc14d28b7057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49ba9e786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61caa80e543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459ad0b914e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21afd0537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80b0d7fbf4d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1857488d2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c70916eeb45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86cb8b430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NYDAHL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NYDAHL ANLEGG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−184 929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NYDAHL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ARNE NYDAHL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Narmovegen 277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geirove@nydahlanlegg.no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915 199 739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