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c733c2c97e6473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6d57eeac5a24ee1"/>
  </p:sldMasterIdLst>
  <p:sldIdLst>
    <p:sldId xmlns:r="http://schemas.openxmlformats.org/officeDocument/2006/relationships" id="256" r:id="R954b322a5d184ff3"/>
    <p:sldId xmlns:r="http://schemas.openxmlformats.org/officeDocument/2006/relationships" id="257" r:id="Rc11bf57a3bf84ed0"/>
    <p:sldId xmlns:r="http://schemas.openxmlformats.org/officeDocument/2006/relationships" id="258" r:id="R0f20b175628747ff"/>
    <p:sldId xmlns:r="http://schemas.openxmlformats.org/officeDocument/2006/relationships" id="259" r:id="R598ea78431544560"/>
    <p:sldId xmlns:r="http://schemas.openxmlformats.org/officeDocument/2006/relationships" id="260" r:id="Rff2fd89465ad4607"/>
    <p:sldId xmlns:r="http://schemas.openxmlformats.org/officeDocument/2006/relationships" id="261" r:id="R49b0dd8feded425a"/>
    <p:sldId xmlns:r="http://schemas.openxmlformats.org/officeDocument/2006/relationships" id="262" r:id="R9249e5a786d4404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d57eeac5a24ee1" /><Relationship Type="http://schemas.openxmlformats.org/officeDocument/2006/relationships/slide" Target="/ppt/slides/slide1.xml" Id="R954b322a5d184ff3" /><Relationship Type="http://schemas.openxmlformats.org/officeDocument/2006/relationships/slide" Target="/ppt/slides/slide2.xml" Id="Rc11bf57a3bf84ed0" /><Relationship Type="http://schemas.openxmlformats.org/officeDocument/2006/relationships/slide" Target="/ppt/slides/slide3.xml" Id="R0f20b175628747ff" /><Relationship Type="http://schemas.openxmlformats.org/officeDocument/2006/relationships/slide" Target="/ppt/slides/slide4.xml" Id="R598ea78431544560" /><Relationship Type="http://schemas.openxmlformats.org/officeDocument/2006/relationships/slide" Target="/ppt/slides/slide5.xml" Id="Rff2fd89465ad4607" /><Relationship Type="http://schemas.openxmlformats.org/officeDocument/2006/relationships/slide" Target="/ppt/slides/slide6.xml" Id="R49b0dd8feded425a" /><Relationship Type="http://schemas.openxmlformats.org/officeDocument/2006/relationships/slide" Target="/ppt/slides/slide7.xml" Id="R9249e5a786d4404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5362607965427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f9f2168771435c" /><Relationship Type="http://schemas.openxmlformats.org/officeDocument/2006/relationships/theme" Target="/ppt/slideMasters/theme/theme1.xml" Id="R8fd92b3c1e7f4e9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4f9f2168771435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779136221e408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7ad1133d6a458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e5a96edd27493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cd239b00134b5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7f040fb01c46f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0ec0f76201429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cae1cefd5542e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NORGESTAK TRØNDELAG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NORGESTAK TRØNDELAG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NORGESTAK TRØNDELAG AS ble etablert [år] og holder til i Verdal.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NORGESTAK TRØNDELAG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NORGESTAK TRØNDELAG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NORGESTAK TRØNDELAG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80 499 451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3 568 890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2 823 046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15 996 197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34 337 295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NORGESTAK TRØNDELAG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APEX NOR AS  –  42,0 %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MIKKELI UTVIKLING AS  –  38,0 %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ESKILD HENRIKSEN STØRSETH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ANDREAS OVERÅ LETNES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NORGESTAK TRØNDELAG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Kometvegen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7652 Verdal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915 320 813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NORGESTAK TRØNDELAG AS</a:t>
            </a:r>
          </a:p>
        </p:txBody>
      </p:sp>
    </p:spTree>
  </p:cSld>
  <p:clrMapOvr>
    <a:masterClrMapping xmlns:a="http://schemas.openxmlformats.org/drawingml/2006/main"/>
  </p:clrMapOvr>
</p:sld>
</file>