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e031f8b5f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330f49d3742c5"/>
  </p:sldMasterIdLst>
  <p:sldIdLst>
    <p:sldId xmlns:r="http://schemas.openxmlformats.org/officeDocument/2006/relationships" id="256" r:id="Reae4b40691954c95"/>
    <p:sldId xmlns:r="http://schemas.openxmlformats.org/officeDocument/2006/relationships" id="257" r:id="R850a28f2c4ae4ef9"/>
    <p:sldId xmlns:r="http://schemas.openxmlformats.org/officeDocument/2006/relationships" id="258" r:id="Rb3c728b714ed41d1"/>
    <p:sldId xmlns:r="http://schemas.openxmlformats.org/officeDocument/2006/relationships" id="259" r:id="R79529963bc2d457b"/>
    <p:sldId xmlns:r="http://schemas.openxmlformats.org/officeDocument/2006/relationships" id="260" r:id="Rb1fa682551014f02"/>
    <p:sldId xmlns:r="http://schemas.openxmlformats.org/officeDocument/2006/relationships" id="261" r:id="R41f80c2b6fa34a6d"/>
    <p:sldId xmlns:r="http://schemas.openxmlformats.org/officeDocument/2006/relationships" id="262" r:id="R9080a75aea90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330f49d3742c5" /><Relationship Type="http://schemas.openxmlformats.org/officeDocument/2006/relationships/slide" Target="/ppt/slides/slide1.xml" Id="Reae4b40691954c95" /><Relationship Type="http://schemas.openxmlformats.org/officeDocument/2006/relationships/slide" Target="/ppt/slides/slide2.xml" Id="R850a28f2c4ae4ef9" /><Relationship Type="http://schemas.openxmlformats.org/officeDocument/2006/relationships/slide" Target="/ppt/slides/slide3.xml" Id="Rb3c728b714ed41d1" /><Relationship Type="http://schemas.openxmlformats.org/officeDocument/2006/relationships/slide" Target="/ppt/slides/slide4.xml" Id="R79529963bc2d457b" /><Relationship Type="http://schemas.openxmlformats.org/officeDocument/2006/relationships/slide" Target="/ppt/slides/slide5.xml" Id="Rb1fa682551014f02" /><Relationship Type="http://schemas.openxmlformats.org/officeDocument/2006/relationships/slide" Target="/ppt/slides/slide6.xml" Id="R41f80c2b6fa34a6d" /><Relationship Type="http://schemas.openxmlformats.org/officeDocument/2006/relationships/slide" Target="/ppt/slides/slide7.xml" Id="R9080a75aea90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0f80fcbbb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6ef65d264178" /><Relationship Type="http://schemas.openxmlformats.org/officeDocument/2006/relationships/theme" Target="/ppt/slideMasters/theme/theme1.xml" Id="R03cb8506afa3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e6ef65d26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ac1649d8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0fb4a167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3691850a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989348b0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25101d55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8cce251f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175bbedf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 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DAM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JAN ASGEIR VAN 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A. Lie, Skjenlien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5183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