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e24a7c3ba745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213ab28c004937"/>
  </p:sldMasterIdLst>
  <p:sldIdLst>
    <p:sldId xmlns:r="http://schemas.openxmlformats.org/officeDocument/2006/relationships" id="256" r:id="R1b99301806a34fd4"/>
    <p:sldId xmlns:r="http://schemas.openxmlformats.org/officeDocument/2006/relationships" id="257" r:id="R20af867071744da6"/>
    <p:sldId xmlns:r="http://schemas.openxmlformats.org/officeDocument/2006/relationships" id="258" r:id="Rddc8194227f04aee"/>
    <p:sldId xmlns:r="http://schemas.openxmlformats.org/officeDocument/2006/relationships" id="259" r:id="Rc7ba8875abf94971"/>
    <p:sldId xmlns:r="http://schemas.openxmlformats.org/officeDocument/2006/relationships" id="260" r:id="R0b39537c156541df"/>
    <p:sldId xmlns:r="http://schemas.openxmlformats.org/officeDocument/2006/relationships" id="261" r:id="R8ab15f80a91446c0"/>
    <p:sldId xmlns:r="http://schemas.openxmlformats.org/officeDocument/2006/relationships" id="262" r:id="R100809e01b964f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13ab28c004937" /><Relationship Type="http://schemas.openxmlformats.org/officeDocument/2006/relationships/slide" Target="/ppt/slides/slide1.xml" Id="R1b99301806a34fd4" /><Relationship Type="http://schemas.openxmlformats.org/officeDocument/2006/relationships/slide" Target="/ppt/slides/slide2.xml" Id="R20af867071744da6" /><Relationship Type="http://schemas.openxmlformats.org/officeDocument/2006/relationships/slide" Target="/ppt/slides/slide3.xml" Id="Rddc8194227f04aee" /><Relationship Type="http://schemas.openxmlformats.org/officeDocument/2006/relationships/slide" Target="/ppt/slides/slide4.xml" Id="Rc7ba8875abf94971" /><Relationship Type="http://schemas.openxmlformats.org/officeDocument/2006/relationships/slide" Target="/ppt/slides/slide5.xml" Id="R0b39537c156541df" /><Relationship Type="http://schemas.openxmlformats.org/officeDocument/2006/relationships/slide" Target="/ppt/slides/slide6.xml" Id="R8ab15f80a91446c0" /><Relationship Type="http://schemas.openxmlformats.org/officeDocument/2006/relationships/slide" Target="/ppt/slides/slide7.xml" Id="R100809e01b964f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5608de1848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53a6f0647457a" /><Relationship Type="http://schemas.openxmlformats.org/officeDocument/2006/relationships/theme" Target="/ppt/slideMasters/theme/theme1.xml" Id="Ra44867e7447a4a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a53a6f064745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b17881b3047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c39afd0b24f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8c5a6eb0341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f0cd93f0f49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430f9a51345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3a4ac991845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0b01868214c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PERSPECTIVES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PERSPECTIVES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1 299 907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17 820 867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20 039 991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AUDHILD SAMSETH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Riddervolds gate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915 342 000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