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7be35a30a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f28674247437a"/>
  </p:sldMasterIdLst>
  <p:sldIdLst>
    <p:sldId xmlns:r="http://schemas.openxmlformats.org/officeDocument/2006/relationships" id="256" r:id="Rd3b8a621899c4461"/>
    <p:sldId xmlns:r="http://schemas.openxmlformats.org/officeDocument/2006/relationships" id="257" r:id="Re8ac150632954cf5"/>
    <p:sldId xmlns:r="http://schemas.openxmlformats.org/officeDocument/2006/relationships" id="258" r:id="Rbcf4636e9c5c43ad"/>
    <p:sldId xmlns:r="http://schemas.openxmlformats.org/officeDocument/2006/relationships" id="259" r:id="R8e7b0043753249d7"/>
    <p:sldId xmlns:r="http://schemas.openxmlformats.org/officeDocument/2006/relationships" id="260" r:id="R7f80300e20774199"/>
    <p:sldId xmlns:r="http://schemas.openxmlformats.org/officeDocument/2006/relationships" id="261" r:id="R3422be70e1f24f81"/>
    <p:sldId xmlns:r="http://schemas.openxmlformats.org/officeDocument/2006/relationships" id="262" r:id="Rd664f4606a06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f28674247437a" /><Relationship Type="http://schemas.openxmlformats.org/officeDocument/2006/relationships/slide" Target="/ppt/slides/slide1.xml" Id="Rd3b8a621899c4461" /><Relationship Type="http://schemas.openxmlformats.org/officeDocument/2006/relationships/slide" Target="/ppt/slides/slide2.xml" Id="Re8ac150632954cf5" /><Relationship Type="http://schemas.openxmlformats.org/officeDocument/2006/relationships/slide" Target="/ppt/slides/slide3.xml" Id="Rbcf4636e9c5c43ad" /><Relationship Type="http://schemas.openxmlformats.org/officeDocument/2006/relationships/slide" Target="/ppt/slides/slide4.xml" Id="R8e7b0043753249d7" /><Relationship Type="http://schemas.openxmlformats.org/officeDocument/2006/relationships/slide" Target="/ppt/slides/slide5.xml" Id="R7f80300e20774199" /><Relationship Type="http://schemas.openxmlformats.org/officeDocument/2006/relationships/slide" Target="/ppt/slides/slide6.xml" Id="R3422be70e1f24f81" /><Relationship Type="http://schemas.openxmlformats.org/officeDocument/2006/relationships/slide" Target="/ppt/slides/slide7.xml" Id="Rd664f4606a06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9c84f30ba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815bcc5848cd" /><Relationship Type="http://schemas.openxmlformats.org/officeDocument/2006/relationships/theme" Target="/ppt/slideMasters/theme/theme1.xml" Id="Rf8c808a087e9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1815bcc58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add3f20f7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a356f790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a0d765935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4804ede5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b58c45957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af7b87890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5794922e1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