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87ad8676d440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68d869b6604607"/>
  </p:sldMasterIdLst>
  <p:sldIdLst>
    <p:sldId xmlns:r="http://schemas.openxmlformats.org/officeDocument/2006/relationships" id="256" r:id="R33d1936b2fce4fe5"/>
    <p:sldId xmlns:r="http://schemas.openxmlformats.org/officeDocument/2006/relationships" id="257" r:id="Rb0b27dad28b94d1c"/>
    <p:sldId xmlns:r="http://schemas.openxmlformats.org/officeDocument/2006/relationships" id="258" r:id="R6411f68a201c4eec"/>
    <p:sldId xmlns:r="http://schemas.openxmlformats.org/officeDocument/2006/relationships" id="259" r:id="R4def9ff8c2f64c88"/>
    <p:sldId xmlns:r="http://schemas.openxmlformats.org/officeDocument/2006/relationships" id="260" r:id="Re1e3e3cda9264839"/>
    <p:sldId xmlns:r="http://schemas.openxmlformats.org/officeDocument/2006/relationships" id="261" r:id="R27949b33a96b4c08"/>
    <p:sldId xmlns:r="http://schemas.openxmlformats.org/officeDocument/2006/relationships" id="262" r:id="R61ae78bf40ac4e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8d869b6604607" /><Relationship Type="http://schemas.openxmlformats.org/officeDocument/2006/relationships/slide" Target="/ppt/slides/slide1.xml" Id="R33d1936b2fce4fe5" /><Relationship Type="http://schemas.openxmlformats.org/officeDocument/2006/relationships/slide" Target="/ppt/slides/slide2.xml" Id="Rb0b27dad28b94d1c" /><Relationship Type="http://schemas.openxmlformats.org/officeDocument/2006/relationships/slide" Target="/ppt/slides/slide3.xml" Id="R6411f68a201c4eec" /><Relationship Type="http://schemas.openxmlformats.org/officeDocument/2006/relationships/slide" Target="/ppt/slides/slide4.xml" Id="R4def9ff8c2f64c88" /><Relationship Type="http://schemas.openxmlformats.org/officeDocument/2006/relationships/slide" Target="/ppt/slides/slide5.xml" Id="Re1e3e3cda9264839" /><Relationship Type="http://schemas.openxmlformats.org/officeDocument/2006/relationships/slide" Target="/ppt/slides/slide6.xml" Id="R27949b33a96b4c08" /><Relationship Type="http://schemas.openxmlformats.org/officeDocument/2006/relationships/slide" Target="/ppt/slides/slide7.xml" Id="R61ae78bf40ac4e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1237ef90c4f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b2ea60ce34a37" /><Relationship Type="http://schemas.openxmlformats.org/officeDocument/2006/relationships/theme" Target="/ppt/slideMasters/theme/theme1.xml" Id="R5cef3a0a6e2447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bb2ea60ce34a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5543b8caf44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589a3462d4c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dd18f6e4f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c2ed48e234f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092d24d6d48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49072023346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5e7e4e82a46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ÅSHILD KNUTSEN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KNUTSEN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3 056 098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1 422 894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ÅSHILD KNUTSEN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PAAL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49O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aashild.knutsen@bkkfiber.no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915 487 521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