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6438d91c0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a8d6459cc4f5c"/>
  </p:sldMasterIdLst>
  <p:sldIdLst>
    <p:sldId xmlns:r="http://schemas.openxmlformats.org/officeDocument/2006/relationships" id="256" r:id="Radf56c769dcf4584"/>
    <p:sldId xmlns:r="http://schemas.openxmlformats.org/officeDocument/2006/relationships" id="257" r:id="Re78fd477ca5c4ae8"/>
    <p:sldId xmlns:r="http://schemas.openxmlformats.org/officeDocument/2006/relationships" id="258" r:id="R84c31d2033f94dcb"/>
    <p:sldId xmlns:r="http://schemas.openxmlformats.org/officeDocument/2006/relationships" id="259" r:id="R63450c00a2454641"/>
    <p:sldId xmlns:r="http://schemas.openxmlformats.org/officeDocument/2006/relationships" id="260" r:id="Ree007ae661274795"/>
    <p:sldId xmlns:r="http://schemas.openxmlformats.org/officeDocument/2006/relationships" id="261" r:id="Rf7a929f0c84c46e2"/>
    <p:sldId xmlns:r="http://schemas.openxmlformats.org/officeDocument/2006/relationships" id="262" r:id="R67d8ec423efb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a8d6459cc4f5c" /><Relationship Type="http://schemas.openxmlformats.org/officeDocument/2006/relationships/slide" Target="/ppt/slides/slide1.xml" Id="Radf56c769dcf4584" /><Relationship Type="http://schemas.openxmlformats.org/officeDocument/2006/relationships/slide" Target="/ppt/slides/slide2.xml" Id="Re78fd477ca5c4ae8" /><Relationship Type="http://schemas.openxmlformats.org/officeDocument/2006/relationships/slide" Target="/ppt/slides/slide3.xml" Id="R84c31d2033f94dcb" /><Relationship Type="http://schemas.openxmlformats.org/officeDocument/2006/relationships/slide" Target="/ppt/slides/slide4.xml" Id="R63450c00a2454641" /><Relationship Type="http://schemas.openxmlformats.org/officeDocument/2006/relationships/slide" Target="/ppt/slides/slide5.xml" Id="Ree007ae661274795" /><Relationship Type="http://schemas.openxmlformats.org/officeDocument/2006/relationships/slide" Target="/ppt/slides/slide6.xml" Id="Rf7a929f0c84c46e2" /><Relationship Type="http://schemas.openxmlformats.org/officeDocument/2006/relationships/slide" Target="/ppt/slides/slide7.xml" Id="R67d8ec423efb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84a8fc081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33baea6e411e" /><Relationship Type="http://schemas.openxmlformats.org/officeDocument/2006/relationships/theme" Target="/ppt/slideMasters/theme/theme1.xml" Id="R3753ef4fd26d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333baea6e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dcb78b7b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ca11c0bf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c64c4f26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74cf54ae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c2ff8c29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ce20e660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89952463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