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1f6770c6a046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e12061f3844a0a"/>
  </p:sldMasterIdLst>
  <p:sldIdLst>
    <p:sldId xmlns:r="http://schemas.openxmlformats.org/officeDocument/2006/relationships" id="256" r:id="R5dbfad1bbc344141"/>
    <p:sldId xmlns:r="http://schemas.openxmlformats.org/officeDocument/2006/relationships" id="257" r:id="R9e53ae61681c4e68"/>
    <p:sldId xmlns:r="http://schemas.openxmlformats.org/officeDocument/2006/relationships" id="258" r:id="Re900d94b533e49e9"/>
    <p:sldId xmlns:r="http://schemas.openxmlformats.org/officeDocument/2006/relationships" id="259" r:id="Rc3d779bb92e2428d"/>
    <p:sldId xmlns:r="http://schemas.openxmlformats.org/officeDocument/2006/relationships" id="260" r:id="R2d675a4dea644a8c"/>
    <p:sldId xmlns:r="http://schemas.openxmlformats.org/officeDocument/2006/relationships" id="261" r:id="Rb4c3f6c651ab4bc8"/>
    <p:sldId xmlns:r="http://schemas.openxmlformats.org/officeDocument/2006/relationships" id="262" r:id="Rec85da4b2560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12061f3844a0a" /><Relationship Type="http://schemas.openxmlformats.org/officeDocument/2006/relationships/slide" Target="/ppt/slides/slide1.xml" Id="R5dbfad1bbc344141" /><Relationship Type="http://schemas.openxmlformats.org/officeDocument/2006/relationships/slide" Target="/ppt/slides/slide2.xml" Id="R9e53ae61681c4e68" /><Relationship Type="http://schemas.openxmlformats.org/officeDocument/2006/relationships/slide" Target="/ppt/slides/slide3.xml" Id="Re900d94b533e49e9" /><Relationship Type="http://schemas.openxmlformats.org/officeDocument/2006/relationships/slide" Target="/ppt/slides/slide4.xml" Id="Rc3d779bb92e2428d" /><Relationship Type="http://schemas.openxmlformats.org/officeDocument/2006/relationships/slide" Target="/ppt/slides/slide5.xml" Id="R2d675a4dea644a8c" /><Relationship Type="http://schemas.openxmlformats.org/officeDocument/2006/relationships/slide" Target="/ppt/slides/slide6.xml" Id="Rb4c3f6c651ab4bc8" /><Relationship Type="http://schemas.openxmlformats.org/officeDocument/2006/relationships/slide" Target="/ppt/slides/slide7.xml" Id="Rec85da4b2560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8405c1d384a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1b29bc4994b0b" /><Relationship Type="http://schemas.openxmlformats.org/officeDocument/2006/relationships/theme" Target="/ppt/slideMasters/theme/theme1.xml" Id="Rb5a79514d36344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1b29bc4994b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509bd564f40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b4fdc4e4c4c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2142d7cc548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fd361dcca4b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b3d29c1d140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f39b7cfaf43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4b8fac4ca46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PANDA EQT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PANDA EQT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−5 374 808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35 954 835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36 166 992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PANDA INVEST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915 506 313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