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3dc1aa06b049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83d029526f4e54"/>
  </p:sldMasterIdLst>
  <p:sldIdLst>
    <p:sldId xmlns:r="http://schemas.openxmlformats.org/officeDocument/2006/relationships" id="256" r:id="R471fef4a22244892"/>
    <p:sldId xmlns:r="http://schemas.openxmlformats.org/officeDocument/2006/relationships" id="257" r:id="Rffbbbc0d8fbe4b91"/>
    <p:sldId xmlns:r="http://schemas.openxmlformats.org/officeDocument/2006/relationships" id="258" r:id="R57bc728dfcbc4e70"/>
    <p:sldId xmlns:r="http://schemas.openxmlformats.org/officeDocument/2006/relationships" id="259" r:id="R71f35c40920a439d"/>
    <p:sldId xmlns:r="http://schemas.openxmlformats.org/officeDocument/2006/relationships" id="260" r:id="R7329dfaa09824ec8"/>
    <p:sldId xmlns:r="http://schemas.openxmlformats.org/officeDocument/2006/relationships" id="261" r:id="Rebf04665a5314a26"/>
    <p:sldId xmlns:r="http://schemas.openxmlformats.org/officeDocument/2006/relationships" id="262" r:id="R2ff1e8de5ac149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3d029526f4e54" /><Relationship Type="http://schemas.openxmlformats.org/officeDocument/2006/relationships/slide" Target="/ppt/slides/slide1.xml" Id="R471fef4a22244892" /><Relationship Type="http://schemas.openxmlformats.org/officeDocument/2006/relationships/slide" Target="/ppt/slides/slide2.xml" Id="Rffbbbc0d8fbe4b91" /><Relationship Type="http://schemas.openxmlformats.org/officeDocument/2006/relationships/slide" Target="/ppt/slides/slide3.xml" Id="R57bc728dfcbc4e70" /><Relationship Type="http://schemas.openxmlformats.org/officeDocument/2006/relationships/slide" Target="/ppt/slides/slide4.xml" Id="R71f35c40920a439d" /><Relationship Type="http://schemas.openxmlformats.org/officeDocument/2006/relationships/slide" Target="/ppt/slides/slide5.xml" Id="R7329dfaa09824ec8" /><Relationship Type="http://schemas.openxmlformats.org/officeDocument/2006/relationships/slide" Target="/ppt/slides/slide6.xml" Id="Rebf04665a5314a26" /><Relationship Type="http://schemas.openxmlformats.org/officeDocument/2006/relationships/slide" Target="/ppt/slides/slide7.xml" Id="R2ff1e8de5ac149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04b0ecb4d4a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0752c22cd463a" /><Relationship Type="http://schemas.openxmlformats.org/officeDocument/2006/relationships/theme" Target="/ppt/slideMasters/theme/theme1.xml" Id="R9b382330505a4f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0752c22cd46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c12c55bf64b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a4646a66c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fea05d05d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669b265d2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78e3608ec4a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4e29a7581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a7e157353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 04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04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2 202 766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GRACE STENDAHL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Randi Stendahl, Havseilervegen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