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c025f40e4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306396cc14a6c"/>
  </p:sldMasterIdLst>
  <p:sldIdLst>
    <p:sldId xmlns:r="http://schemas.openxmlformats.org/officeDocument/2006/relationships" id="256" r:id="Rc89a90ed544c43f9"/>
    <p:sldId xmlns:r="http://schemas.openxmlformats.org/officeDocument/2006/relationships" id="257" r:id="R5c59308e1dcb4b19"/>
    <p:sldId xmlns:r="http://schemas.openxmlformats.org/officeDocument/2006/relationships" id="258" r:id="R026c0bd53e4e423b"/>
    <p:sldId xmlns:r="http://schemas.openxmlformats.org/officeDocument/2006/relationships" id="259" r:id="Refd08e2b7c6b4f5e"/>
    <p:sldId xmlns:r="http://schemas.openxmlformats.org/officeDocument/2006/relationships" id="260" r:id="Rf04d6ac66be14fef"/>
    <p:sldId xmlns:r="http://schemas.openxmlformats.org/officeDocument/2006/relationships" id="261" r:id="Rb9bac3d01a09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306396cc14a6c" /><Relationship Type="http://schemas.openxmlformats.org/officeDocument/2006/relationships/slide" Target="/ppt/slides/slide1.xml" Id="Rc89a90ed544c43f9" /><Relationship Type="http://schemas.openxmlformats.org/officeDocument/2006/relationships/slide" Target="/ppt/slides/slide2.xml" Id="R5c59308e1dcb4b19" /><Relationship Type="http://schemas.openxmlformats.org/officeDocument/2006/relationships/slide" Target="/ppt/slides/slide3.xml" Id="R026c0bd53e4e423b" /><Relationship Type="http://schemas.openxmlformats.org/officeDocument/2006/relationships/slide" Target="/ppt/slides/slide4.xml" Id="Refd08e2b7c6b4f5e" /><Relationship Type="http://schemas.openxmlformats.org/officeDocument/2006/relationships/slide" Target="/ppt/slides/slide5.xml" Id="Rf04d6ac66be14fef" /><Relationship Type="http://schemas.openxmlformats.org/officeDocument/2006/relationships/slide" Target="/ppt/slides/slide6.xml" Id="Rb9bac3d01a09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b1a7c97eb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867e5e574273" /><Relationship Type="http://schemas.openxmlformats.org/officeDocument/2006/relationships/theme" Target="/ppt/slideMasters/theme/theme1.xml" Id="R23deaa202128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1867e5e57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90f9e6a7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79da125f6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3cfea348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a6fd38a9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b5be57746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65a5d122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LUKAS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LUKAS 12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2 235 167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Brennhaugvegen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