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8c712e36154d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02f1e4568544d5"/>
  </p:sldMasterIdLst>
  <p:sldIdLst>
    <p:sldId xmlns:r="http://schemas.openxmlformats.org/officeDocument/2006/relationships" id="256" r:id="Rcec71e86d63d4e4a"/>
    <p:sldId xmlns:r="http://schemas.openxmlformats.org/officeDocument/2006/relationships" id="257" r:id="Re220cc0510bf4766"/>
    <p:sldId xmlns:r="http://schemas.openxmlformats.org/officeDocument/2006/relationships" id="258" r:id="Ree1cdaf1c1b34b0f"/>
    <p:sldId xmlns:r="http://schemas.openxmlformats.org/officeDocument/2006/relationships" id="259" r:id="R9aa9bbfea6804dba"/>
    <p:sldId xmlns:r="http://schemas.openxmlformats.org/officeDocument/2006/relationships" id="260" r:id="R894b3bcf698e4ad7"/>
    <p:sldId xmlns:r="http://schemas.openxmlformats.org/officeDocument/2006/relationships" id="261" r:id="R84943e8b3fb64d19"/>
    <p:sldId xmlns:r="http://schemas.openxmlformats.org/officeDocument/2006/relationships" id="262" r:id="Rb039e301638f4d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02f1e4568544d5" /><Relationship Type="http://schemas.openxmlformats.org/officeDocument/2006/relationships/slide" Target="/ppt/slides/slide1.xml" Id="Rcec71e86d63d4e4a" /><Relationship Type="http://schemas.openxmlformats.org/officeDocument/2006/relationships/slide" Target="/ppt/slides/slide2.xml" Id="Re220cc0510bf4766" /><Relationship Type="http://schemas.openxmlformats.org/officeDocument/2006/relationships/slide" Target="/ppt/slides/slide3.xml" Id="Ree1cdaf1c1b34b0f" /><Relationship Type="http://schemas.openxmlformats.org/officeDocument/2006/relationships/slide" Target="/ppt/slides/slide4.xml" Id="R9aa9bbfea6804dba" /><Relationship Type="http://schemas.openxmlformats.org/officeDocument/2006/relationships/slide" Target="/ppt/slides/slide5.xml" Id="R894b3bcf698e4ad7" /><Relationship Type="http://schemas.openxmlformats.org/officeDocument/2006/relationships/slide" Target="/ppt/slides/slide6.xml" Id="R84943e8b3fb64d19" /><Relationship Type="http://schemas.openxmlformats.org/officeDocument/2006/relationships/slide" Target="/ppt/slides/slide7.xml" Id="Rb039e301638f4d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c036215c8e4c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97ee107904d31" /><Relationship Type="http://schemas.openxmlformats.org/officeDocument/2006/relationships/theme" Target="/ppt/slideMasters/theme/theme1.xml" Id="R68f034bf0a8441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b97ee107904d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2141f03814c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3d3f2d632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1d512092649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3556cba6b44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deac7fdbc4e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fd50c3bf24c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8023cd1e24a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BOKK AS ble etablert [år] og holder til i 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13 128 443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1 178 897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1 140 278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1 730 304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4 201 798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ARNT INGVE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ANNETTE ROSLAND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Heiamarka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4343 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22 76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annette@bokk-as.no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915 514 146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