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5d73c780b4a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a45bae3674e56"/>
  </p:sldMasterIdLst>
  <p:sldIdLst>
    <p:sldId xmlns:r="http://schemas.openxmlformats.org/officeDocument/2006/relationships" id="256" r:id="Rdd13a6ceeafe4d2a"/>
    <p:sldId xmlns:r="http://schemas.openxmlformats.org/officeDocument/2006/relationships" id="257" r:id="R0c04aa66ad254e32"/>
    <p:sldId xmlns:r="http://schemas.openxmlformats.org/officeDocument/2006/relationships" id="258" r:id="R1b7e142c5cdb414b"/>
    <p:sldId xmlns:r="http://schemas.openxmlformats.org/officeDocument/2006/relationships" id="259" r:id="Rbc32dfbf96e04ec8"/>
    <p:sldId xmlns:r="http://schemas.openxmlformats.org/officeDocument/2006/relationships" id="260" r:id="R9835539c52cf43c8"/>
    <p:sldId xmlns:r="http://schemas.openxmlformats.org/officeDocument/2006/relationships" id="261" r:id="R60d3341393ad44ec"/>
    <p:sldId xmlns:r="http://schemas.openxmlformats.org/officeDocument/2006/relationships" id="262" r:id="R74a92d0e3133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a45bae3674e56" /><Relationship Type="http://schemas.openxmlformats.org/officeDocument/2006/relationships/slide" Target="/ppt/slides/slide1.xml" Id="Rdd13a6ceeafe4d2a" /><Relationship Type="http://schemas.openxmlformats.org/officeDocument/2006/relationships/slide" Target="/ppt/slides/slide2.xml" Id="R0c04aa66ad254e32" /><Relationship Type="http://schemas.openxmlformats.org/officeDocument/2006/relationships/slide" Target="/ppt/slides/slide3.xml" Id="R1b7e142c5cdb414b" /><Relationship Type="http://schemas.openxmlformats.org/officeDocument/2006/relationships/slide" Target="/ppt/slides/slide4.xml" Id="Rbc32dfbf96e04ec8" /><Relationship Type="http://schemas.openxmlformats.org/officeDocument/2006/relationships/slide" Target="/ppt/slides/slide5.xml" Id="R9835539c52cf43c8" /><Relationship Type="http://schemas.openxmlformats.org/officeDocument/2006/relationships/slide" Target="/ppt/slides/slide6.xml" Id="R60d3341393ad44ec" /><Relationship Type="http://schemas.openxmlformats.org/officeDocument/2006/relationships/slide" Target="/ppt/slides/slide7.xml" Id="R74a92d0e3133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0190b4384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fd93196644c38" /><Relationship Type="http://schemas.openxmlformats.org/officeDocument/2006/relationships/theme" Target="/ppt/slideMasters/theme/theme1.xml" Id="R4d2563f678d44d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fd9319664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5cc969b3d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130948505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f621ee2e2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e41925de8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3da477fac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221f5f1e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9e1e03ee49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