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7039ef19da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bdd1121aa4e99"/>
  </p:sldMasterIdLst>
  <p:sldIdLst>
    <p:sldId xmlns:r="http://schemas.openxmlformats.org/officeDocument/2006/relationships" id="256" r:id="R4879df50c0894198"/>
    <p:sldId xmlns:r="http://schemas.openxmlformats.org/officeDocument/2006/relationships" id="257" r:id="R65b743ec558d4a06"/>
    <p:sldId xmlns:r="http://schemas.openxmlformats.org/officeDocument/2006/relationships" id="258" r:id="R41aee5a842d5460a"/>
    <p:sldId xmlns:r="http://schemas.openxmlformats.org/officeDocument/2006/relationships" id="259" r:id="R34e88ba3d11646a5"/>
    <p:sldId xmlns:r="http://schemas.openxmlformats.org/officeDocument/2006/relationships" id="260" r:id="R6906896f6daf4d5d"/>
    <p:sldId xmlns:r="http://schemas.openxmlformats.org/officeDocument/2006/relationships" id="261" r:id="Rc1a3b94985d74e8a"/>
    <p:sldId xmlns:r="http://schemas.openxmlformats.org/officeDocument/2006/relationships" id="262" r:id="R9646b9480223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bdd1121aa4e99" /><Relationship Type="http://schemas.openxmlformats.org/officeDocument/2006/relationships/slide" Target="/ppt/slides/slide1.xml" Id="R4879df50c0894198" /><Relationship Type="http://schemas.openxmlformats.org/officeDocument/2006/relationships/slide" Target="/ppt/slides/slide2.xml" Id="R65b743ec558d4a06" /><Relationship Type="http://schemas.openxmlformats.org/officeDocument/2006/relationships/slide" Target="/ppt/slides/slide3.xml" Id="R41aee5a842d5460a" /><Relationship Type="http://schemas.openxmlformats.org/officeDocument/2006/relationships/slide" Target="/ppt/slides/slide4.xml" Id="R34e88ba3d11646a5" /><Relationship Type="http://schemas.openxmlformats.org/officeDocument/2006/relationships/slide" Target="/ppt/slides/slide5.xml" Id="R6906896f6daf4d5d" /><Relationship Type="http://schemas.openxmlformats.org/officeDocument/2006/relationships/slide" Target="/ppt/slides/slide6.xml" Id="Rc1a3b94985d74e8a" /><Relationship Type="http://schemas.openxmlformats.org/officeDocument/2006/relationships/slide" Target="/ppt/slides/slide7.xml" Id="R9646b9480223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238c9149548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d0f3453024e27" /><Relationship Type="http://schemas.openxmlformats.org/officeDocument/2006/relationships/theme" Target="/ppt/slideMasters/theme/theme1.xml" Id="R5cdbb2ce6feb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d0f3453024e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8a84b3a0646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03fc588d6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f7d499ca8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74bf7114c41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3178e463549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6c0bb1b3441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0052926104b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