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d71136ad0d43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04f751eefd40bb"/>
  </p:sldMasterIdLst>
  <p:sldIdLst>
    <p:sldId xmlns:r="http://schemas.openxmlformats.org/officeDocument/2006/relationships" id="256" r:id="R333a308393544d85"/>
    <p:sldId xmlns:r="http://schemas.openxmlformats.org/officeDocument/2006/relationships" id="257" r:id="Rc261911b38934f23"/>
    <p:sldId xmlns:r="http://schemas.openxmlformats.org/officeDocument/2006/relationships" id="258" r:id="R2a7d97434597482b"/>
    <p:sldId xmlns:r="http://schemas.openxmlformats.org/officeDocument/2006/relationships" id="259" r:id="R7edb6d19306440aa"/>
    <p:sldId xmlns:r="http://schemas.openxmlformats.org/officeDocument/2006/relationships" id="260" r:id="Rf6a9934c7b8048a2"/>
    <p:sldId xmlns:r="http://schemas.openxmlformats.org/officeDocument/2006/relationships" id="261" r:id="R59df773020bd440d"/>
    <p:sldId xmlns:r="http://schemas.openxmlformats.org/officeDocument/2006/relationships" id="262" r:id="R4f84deb5f9c444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04f751eefd40bb" /><Relationship Type="http://schemas.openxmlformats.org/officeDocument/2006/relationships/slide" Target="/ppt/slides/slide1.xml" Id="R333a308393544d85" /><Relationship Type="http://schemas.openxmlformats.org/officeDocument/2006/relationships/slide" Target="/ppt/slides/slide2.xml" Id="Rc261911b38934f23" /><Relationship Type="http://schemas.openxmlformats.org/officeDocument/2006/relationships/slide" Target="/ppt/slides/slide3.xml" Id="R2a7d97434597482b" /><Relationship Type="http://schemas.openxmlformats.org/officeDocument/2006/relationships/slide" Target="/ppt/slides/slide4.xml" Id="R7edb6d19306440aa" /><Relationship Type="http://schemas.openxmlformats.org/officeDocument/2006/relationships/slide" Target="/ppt/slides/slide5.xml" Id="Rf6a9934c7b8048a2" /><Relationship Type="http://schemas.openxmlformats.org/officeDocument/2006/relationships/slide" Target="/ppt/slides/slide6.xml" Id="R59df773020bd440d" /><Relationship Type="http://schemas.openxmlformats.org/officeDocument/2006/relationships/slide" Target="/ppt/slides/slide7.xml" Id="R4f84deb5f9c444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1cc32ca79148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970e111f944cb" /><Relationship Type="http://schemas.openxmlformats.org/officeDocument/2006/relationships/theme" Target="/ppt/slideMasters/theme/theme1.xml" Id="Raf858be1b3ef45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c970e111f944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83daae1734f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6ae47604a4d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dc8b5a2374f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3f776d0c845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62f58a76c46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30ca35d6943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0dbfd53404a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SVEINALL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ble etablert [år] og holder til i Marnardal.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1 812 580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KJELL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4534 Marnardal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SVEINALL HOLDING AS</a:t>
            </a:r>
          </a:p>
        </p:txBody>
      </p:sp>
    </p:spTree>
  </p:cSld>
  <p:clrMapOvr>
    <a:masterClrMapping xmlns:a="http://schemas.openxmlformats.org/drawingml/2006/main"/>
  </p:clrMapOvr>
</p:sld>
</file>