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89858c27b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d075972394ca7"/>
  </p:sldMasterIdLst>
  <p:sldIdLst>
    <p:sldId xmlns:r="http://schemas.openxmlformats.org/officeDocument/2006/relationships" id="256" r:id="R15263c8c3b964045"/>
    <p:sldId xmlns:r="http://schemas.openxmlformats.org/officeDocument/2006/relationships" id="257" r:id="Rb058c82a815d4840"/>
    <p:sldId xmlns:r="http://schemas.openxmlformats.org/officeDocument/2006/relationships" id="258" r:id="Rdc79d83c63cc4483"/>
    <p:sldId xmlns:r="http://schemas.openxmlformats.org/officeDocument/2006/relationships" id="259" r:id="R03b7bb0b2b784293"/>
    <p:sldId xmlns:r="http://schemas.openxmlformats.org/officeDocument/2006/relationships" id="260" r:id="Rc059426e6e0c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d075972394ca7" /><Relationship Type="http://schemas.openxmlformats.org/officeDocument/2006/relationships/slide" Target="/ppt/slides/slide1.xml" Id="R15263c8c3b964045" /><Relationship Type="http://schemas.openxmlformats.org/officeDocument/2006/relationships/slide" Target="/ppt/slides/slide2.xml" Id="Rb058c82a815d4840" /><Relationship Type="http://schemas.openxmlformats.org/officeDocument/2006/relationships/slide" Target="/ppt/slides/slide3.xml" Id="Rdc79d83c63cc4483" /><Relationship Type="http://schemas.openxmlformats.org/officeDocument/2006/relationships/slide" Target="/ppt/slides/slide4.xml" Id="R03b7bb0b2b784293" /><Relationship Type="http://schemas.openxmlformats.org/officeDocument/2006/relationships/slide" Target="/ppt/slides/slide5.xml" Id="Rc059426e6e0c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8070f9a4b42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ff935d40b434a" /><Relationship Type="http://schemas.openxmlformats.org/officeDocument/2006/relationships/theme" Target="/ppt/slideMasters/theme/theme1.xml" Id="R42ef6304975640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ff935d40b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de000b07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908bc5370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0b5d74444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041a50b2d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cfc3c021e48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HOMSTVEDT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 MASKIN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okhomstvedt@gmail.com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