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51192d1993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eb2e283564db4"/>
  </p:sldMasterIdLst>
  <p:sldIdLst>
    <p:sldId xmlns:r="http://schemas.openxmlformats.org/officeDocument/2006/relationships" id="256" r:id="R6c8fa775cb56474d"/>
    <p:sldId xmlns:r="http://schemas.openxmlformats.org/officeDocument/2006/relationships" id="257" r:id="R10b79f98e26c4b93"/>
    <p:sldId xmlns:r="http://schemas.openxmlformats.org/officeDocument/2006/relationships" id="258" r:id="R3f1d13b1d0044eb3"/>
    <p:sldId xmlns:r="http://schemas.openxmlformats.org/officeDocument/2006/relationships" id="259" r:id="R808d1684c30b4d13"/>
    <p:sldId xmlns:r="http://schemas.openxmlformats.org/officeDocument/2006/relationships" id="260" r:id="Ra79ab4ff69b647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eb2e283564db4" /><Relationship Type="http://schemas.openxmlformats.org/officeDocument/2006/relationships/slide" Target="/ppt/slides/slide1.xml" Id="R6c8fa775cb56474d" /><Relationship Type="http://schemas.openxmlformats.org/officeDocument/2006/relationships/slide" Target="/ppt/slides/slide2.xml" Id="R10b79f98e26c4b93" /><Relationship Type="http://schemas.openxmlformats.org/officeDocument/2006/relationships/slide" Target="/ppt/slides/slide3.xml" Id="R3f1d13b1d0044eb3" /><Relationship Type="http://schemas.openxmlformats.org/officeDocument/2006/relationships/slide" Target="/ppt/slides/slide4.xml" Id="R808d1684c30b4d13" /><Relationship Type="http://schemas.openxmlformats.org/officeDocument/2006/relationships/slide" Target="/ppt/slides/slide5.xml" Id="Ra79ab4ff69b647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ac1d897e6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9c21c63fe4db5" /><Relationship Type="http://schemas.openxmlformats.org/officeDocument/2006/relationships/theme" Target="/ppt/slideMasters/theme/theme1.xml" Id="R66caf5834efa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9c21c63fe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531f72724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d3a3a2609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190fc9bcb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9f5585efc4a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fba35f6dd48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HOMSTVEDT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 MASKIN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Homstvedtveien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1852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okhomstvedt@gmail.com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915 518 850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HOMSTVEDT MASKIN</a:t>
            </a:r>
          </a:p>
        </p:txBody>
      </p:sp>
    </p:spTree>
  </p:cSld>
  <p:clrMapOvr>
    <a:masterClrMapping xmlns:a="http://schemas.openxmlformats.org/drawingml/2006/main"/>
  </p:clrMapOvr>
</p:sld>
</file>