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debddecf7440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4c429283134830"/>
  </p:sldMasterIdLst>
  <p:sldIdLst>
    <p:sldId xmlns:r="http://schemas.openxmlformats.org/officeDocument/2006/relationships" id="256" r:id="Rf4534e2f1d584dbd"/>
    <p:sldId xmlns:r="http://schemas.openxmlformats.org/officeDocument/2006/relationships" id="257" r:id="R52a9db6bb5174002"/>
    <p:sldId xmlns:r="http://schemas.openxmlformats.org/officeDocument/2006/relationships" id="258" r:id="R7e09aca97d2e4eb8"/>
    <p:sldId xmlns:r="http://schemas.openxmlformats.org/officeDocument/2006/relationships" id="259" r:id="Rde970f6eadbf4cb9"/>
    <p:sldId xmlns:r="http://schemas.openxmlformats.org/officeDocument/2006/relationships" id="260" r:id="R99f3d485bb5b4e3c"/>
    <p:sldId xmlns:r="http://schemas.openxmlformats.org/officeDocument/2006/relationships" id="261" r:id="Rf44ffbe72d8b41cc"/>
    <p:sldId xmlns:r="http://schemas.openxmlformats.org/officeDocument/2006/relationships" id="262" r:id="R37b820746de04c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4c429283134830" /><Relationship Type="http://schemas.openxmlformats.org/officeDocument/2006/relationships/slide" Target="/ppt/slides/slide1.xml" Id="Rf4534e2f1d584dbd" /><Relationship Type="http://schemas.openxmlformats.org/officeDocument/2006/relationships/slide" Target="/ppt/slides/slide2.xml" Id="R52a9db6bb5174002" /><Relationship Type="http://schemas.openxmlformats.org/officeDocument/2006/relationships/slide" Target="/ppt/slides/slide3.xml" Id="R7e09aca97d2e4eb8" /><Relationship Type="http://schemas.openxmlformats.org/officeDocument/2006/relationships/slide" Target="/ppt/slides/slide4.xml" Id="Rde970f6eadbf4cb9" /><Relationship Type="http://schemas.openxmlformats.org/officeDocument/2006/relationships/slide" Target="/ppt/slides/slide5.xml" Id="R99f3d485bb5b4e3c" /><Relationship Type="http://schemas.openxmlformats.org/officeDocument/2006/relationships/slide" Target="/ppt/slides/slide6.xml" Id="Rf44ffbe72d8b41cc" /><Relationship Type="http://schemas.openxmlformats.org/officeDocument/2006/relationships/slide" Target="/ppt/slides/slide7.xml" Id="R37b820746de04c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ca85ed289f4a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cdc7193184701" /><Relationship Type="http://schemas.openxmlformats.org/officeDocument/2006/relationships/theme" Target="/ppt/slideMasters/theme/theme1.xml" Id="Ra067de0d81de49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0cdc71931847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0b98daf184b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cc890205446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8ef4bb04c4a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285019dc941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b1ebd35e044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d638a2fdc49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808e773254a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TELUSETER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TELUSETER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TELUSETER HOLDING AS ble etablert [år] og holder til i Flatdal.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TELUSETER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TELUSETER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TELUSETER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408 275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455 977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TELUSETER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ERIK LUSETER SKARET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TELUSETER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Gloms veg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3841 Flatdal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tomerikluseter@live.no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915 518 958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TELUSETER HOLDING AS</a:t>
            </a:r>
          </a:p>
        </p:txBody>
      </p:sp>
    </p:spTree>
  </p:cSld>
  <p:clrMapOvr>
    <a:masterClrMapping xmlns:a="http://schemas.openxmlformats.org/drawingml/2006/main"/>
  </p:clrMapOvr>
</p:sld>
</file>