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a180b38d6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d8eb0ed2f4028"/>
  </p:sldMasterIdLst>
  <p:sldIdLst>
    <p:sldId xmlns:r="http://schemas.openxmlformats.org/officeDocument/2006/relationships" id="256" r:id="R08dbf7302a8344f0"/>
    <p:sldId xmlns:r="http://schemas.openxmlformats.org/officeDocument/2006/relationships" id="257" r:id="Ra9252026b18a4bcd"/>
    <p:sldId xmlns:r="http://schemas.openxmlformats.org/officeDocument/2006/relationships" id="258" r:id="R49e9efa463824854"/>
    <p:sldId xmlns:r="http://schemas.openxmlformats.org/officeDocument/2006/relationships" id="259" r:id="Rc4934d74ccbb4f93"/>
    <p:sldId xmlns:r="http://schemas.openxmlformats.org/officeDocument/2006/relationships" id="260" r:id="R11d90e8497a14dd5"/>
    <p:sldId xmlns:r="http://schemas.openxmlformats.org/officeDocument/2006/relationships" id="261" r:id="R0549d0fc92844060"/>
    <p:sldId xmlns:r="http://schemas.openxmlformats.org/officeDocument/2006/relationships" id="262" r:id="R5bc3908b898c45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d8eb0ed2f4028" /><Relationship Type="http://schemas.openxmlformats.org/officeDocument/2006/relationships/slide" Target="/ppt/slides/slide1.xml" Id="R08dbf7302a8344f0" /><Relationship Type="http://schemas.openxmlformats.org/officeDocument/2006/relationships/slide" Target="/ppt/slides/slide2.xml" Id="Ra9252026b18a4bcd" /><Relationship Type="http://schemas.openxmlformats.org/officeDocument/2006/relationships/slide" Target="/ppt/slides/slide3.xml" Id="R49e9efa463824854" /><Relationship Type="http://schemas.openxmlformats.org/officeDocument/2006/relationships/slide" Target="/ppt/slides/slide4.xml" Id="Rc4934d74ccbb4f93" /><Relationship Type="http://schemas.openxmlformats.org/officeDocument/2006/relationships/slide" Target="/ppt/slides/slide5.xml" Id="R11d90e8497a14dd5" /><Relationship Type="http://schemas.openxmlformats.org/officeDocument/2006/relationships/slide" Target="/ppt/slides/slide6.xml" Id="R0549d0fc92844060" /><Relationship Type="http://schemas.openxmlformats.org/officeDocument/2006/relationships/slide" Target="/ppt/slides/slide7.xml" Id="R5bc3908b898c45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69d715b07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3dfc3dc80492f" /><Relationship Type="http://schemas.openxmlformats.org/officeDocument/2006/relationships/theme" Target="/ppt/slideMasters/theme/theme1.xml" Id="Rf7a8a19afb9a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33dfc3dc80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64ae664048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2649826ae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c3e73c0d9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2eed7a56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f01d2a917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2657c31d447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c135d2390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