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42fc12eff48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777cb2bc364d2a"/>
  </p:sldMasterIdLst>
  <p:sldIdLst>
    <p:sldId xmlns:r="http://schemas.openxmlformats.org/officeDocument/2006/relationships" id="256" r:id="R9934a05a79b6488e"/>
    <p:sldId xmlns:r="http://schemas.openxmlformats.org/officeDocument/2006/relationships" id="257" r:id="R7db3c36ffae44e77"/>
    <p:sldId xmlns:r="http://schemas.openxmlformats.org/officeDocument/2006/relationships" id="258" r:id="R8dc298477f7741c4"/>
    <p:sldId xmlns:r="http://schemas.openxmlformats.org/officeDocument/2006/relationships" id="259" r:id="R00c3cb0ee886494f"/>
    <p:sldId xmlns:r="http://schemas.openxmlformats.org/officeDocument/2006/relationships" id="260" r:id="R46201f71ef6e4ff7"/>
    <p:sldId xmlns:r="http://schemas.openxmlformats.org/officeDocument/2006/relationships" id="261" r:id="R68d432b5258e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777cb2bc364d2a" /><Relationship Type="http://schemas.openxmlformats.org/officeDocument/2006/relationships/slide" Target="/ppt/slides/slide1.xml" Id="R9934a05a79b6488e" /><Relationship Type="http://schemas.openxmlformats.org/officeDocument/2006/relationships/slide" Target="/ppt/slides/slide2.xml" Id="R7db3c36ffae44e77" /><Relationship Type="http://schemas.openxmlformats.org/officeDocument/2006/relationships/slide" Target="/ppt/slides/slide3.xml" Id="R8dc298477f7741c4" /><Relationship Type="http://schemas.openxmlformats.org/officeDocument/2006/relationships/slide" Target="/ppt/slides/slide4.xml" Id="R00c3cb0ee886494f" /><Relationship Type="http://schemas.openxmlformats.org/officeDocument/2006/relationships/slide" Target="/ppt/slides/slide5.xml" Id="R46201f71ef6e4ff7" /><Relationship Type="http://schemas.openxmlformats.org/officeDocument/2006/relationships/slide" Target="/ppt/slides/slide6.xml" Id="R68d432b5258e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a5479118d846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1609014b14e1a" /><Relationship Type="http://schemas.openxmlformats.org/officeDocument/2006/relationships/theme" Target="/ppt/slideMasters/theme/theme1.xml" Id="R880ece38c0884e1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1609014b14e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9fa09bca44d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6142052f45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b58c5b95f44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f3ac76dad48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79fe3e0c840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04e7014b547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