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ba846273d6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2036d376b449c0"/>
  </p:sldMasterIdLst>
  <p:sldIdLst>
    <p:sldId xmlns:r="http://schemas.openxmlformats.org/officeDocument/2006/relationships" id="256" r:id="Rf57e80fe58404304"/>
    <p:sldId xmlns:r="http://schemas.openxmlformats.org/officeDocument/2006/relationships" id="257" r:id="R92acf81f67714949"/>
    <p:sldId xmlns:r="http://schemas.openxmlformats.org/officeDocument/2006/relationships" id="258" r:id="Rf713fe49c2224919"/>
    <p:sldId xmlns:r="http://schemas.openxmlformats.org/officeDocument/2006/relationships" id="259" r:id="R927a12b9ddf04a94"/>
    <p:sldId xmlns:r="http://schemas.openxmlformats.org/officeDocument/2006/relationships" id="260" r:id="R9625486790c94df6"/>
    <p:sldId xmlns:r="http://schemas.openxmlformats.org/officeDocument/2006/relationships" id="261" r:id="R60a7dfcbc05c49ad"/>
    <p:sldId xmlns:r="http://schemas.openxmlformats.org/officeDocument/2006/relationships" id="262" r:id="R4fb6032f8d93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2036d376b449c0" /><Relationship Type="http://schemas.openxmlformats.org/officeDocument/2006/relationships/slide" Target="/ppt/slides/slide1.xml" Id="Rf57e80fe58404304" /><Relationship Type="http://schemas.openxmlformats.org/officeDocument/2006/relationships/slide" Target="/ppt/slides/slide2.xml" Id="R92acf81f67714949" /><Relationship Type="http://schemas.openxmlformats.org/officeDocument/2006/relationships/slide" Target="/ppt/slides/slide3.xml" Id="Rf713fe49c2224919" /><Relationship Type="http://schemas.openxmlformats.org/officeDocument/2006/relationships/slide" Target="/ppt/slides/slide4.xml" Id="R927a12b9ddf04a94" /><Relationship Type="http://schemas.openxmlformats.org/officeDocument/2006/relationships/slide" Target="/ppt/slides/slide5.xml" Id="R9625486790c94df6" /><Relationship Type="http://schemas.openxmlformats.org/officeDocument/2006/relationships/slide" Target="/ppt/slides/slide6.xml" Id="R60a7dfcbc05c49ad" /><Relationship Type="http://schemas.openxmlformats.org/officeDocument/2006/relationships/slide" Target="/ppt/slides/slide7.xml" Id="R4fb6032f8d93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35293abd7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055b6e1954e69" /><Relationship Type="http://schemas.openxmlformats.org/officeDocument/2006/relationships/theme" Target="/ppt/slideMasters/theme/theme1.xml" Id="Rdb170a416e724c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c055b6e1954e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abd9cab5d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abdd1dbf8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6467c76824a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99c761357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f010fd959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daae6ee6d47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ae3306d4e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