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e6303a45ce41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ece671e5744e41"/>
  </p:sldMasterIdLst>
  <p:sldIdLst>
    <p:sldId xmlns:r="http://schemas.openxmlformats.org/officeDocument/2006/relationships" id="256" r:id="R640fb2e7dc534897"/>
    <p:sldId xmlns:r="http://schemas.openxmlformats.org/officeDocument/2006/relationships" id="257" r:id="R296f29f714594d5a"/>
    <p:sldId xmlns:r="http://schemas.openxmlformats.org/officeDocument/2006/relationships" id="258" r:id="R91c00943da4a4485"/>
    <p:sldId xmlns:r="http://schemas.openxmlformats.org/officeDocument/2006/relationships" id="259" r:id="R1bce51fa2edc4e11"/>
    <p:sldId xmlns:r="http://schemas.openxmlformats.org/officeDocument/2006/relationships" id="260" r:id="R6fd1ca4b12e649c2"/>
    <p:sldId xmlns:r="http://schemas.openxmlformats.org/officeDocument/2006/relationships" id="261" r:id="R93b424637ca74215"/>
    <p:sldId xmlns:r="http://schemas.openxmlformats.org/officeDocument/2006/relationships" id="262" r:id="R79ab9c8e26f240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ce671e5744e41" /><Relationship Type="http://schemas.openxmlformats.org/officeDocument/2006/relationships/slide" Target="/ppt/slides/slide1.xml" Id="R640fb2e7dc534897" /><Relationship Type="http://schemas.openxmlformats.org/officeDocument/2006/relationships/slide" Target="/ppt/slides/slide2.xml" Id="R296f29f714594d5a" /><Relationship Type="http://schemas.openxmlformats.org/officeDocument/2006/relationships/slide" Target="/ppt/slides/slide3.xml" Id="R91c00943da4a4485" /><Relationship Type="http://schemas.openxmlformats.org/officeDocument/2006/relationships/slide" Target="/ppt/slides/slide4.xml" Id="R1bce51fa2edc4e11" /><Relationship Type="http://schemas.openxmlformats.org/officeDocument/2006/relationships/slide" Target="/ppt/slides/slide5.xml" Id="R6fd1ca4b12e649c2" /><Relationship Type="http://schemas.openxmlformats.org/officeDocument/2006/relationships/slide" Target="/ppt/slides/slide6.xml" Id="R93b424637ca74215" /><Relationship Type="http://schemas.openxmlformats.org/officeDocument/2006/relationships/slide" Target="/ppt/slides/slide7.xml" Id="R79ab9c8e26f240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c410da0274b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3e9e83fec407f" /><Relationship Type="http://schemas.openxmlformats.org/officeDocument/2006/relationships/theme" Target="/ppt/slideMasters/theme/theme1.xml" Id="R228a5788f3614a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d3e9e83fec40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e25542f5f40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6d598db85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e8fb1e3de4d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66a5f41a743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052176c9a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3f77b8a0348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f253ee02c44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