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dd9526ab9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0df38255e478d"/>
  </p:sldMasterIdLst>
  <p:sldIdLst>
    <p:sldId xmlns:r="http://schemas.openxmlformats.org/officeDocument/2006/relationships" id="256" r:id="R1c10b0837c8046e3"/>
    <p:sldId xmlns:r="http://schemas.openxmlformats.org/officeDocument/2006/relationships" id="257" r:id="R5348362874aa42a8"/>
    <p:sldId xmlns:r="http://schemas.openxmlformats.org/officeDocument/2006/relationships" id="258" r:id="R026a5b6ee1ad4ae6"/>
    <p:sldId xmlns:r="http://schemas.openxmlformats.org/officeDocument/2006/relationships" id="259" r:id="R1edcdab11d484774"/>
    <p:sldId xmlns:r="http://schemas.openxmlformats.org/officeDocument/2006/relationships" id="260" r:id="R7b2c31149706477f"/>
    <p:sldId xmlns:r="http://schemas.openxmlformats.org/officeDocument/2006/relationships" id="261" r:id="Rbbb42fa63d984aaf"/>
    <p:sldId xmlns:r="http://schemas.openxmlformats.org/officeDocument/2006/relationships" id="262" r:id="Rb79479e9df7c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0df38255e478d" /><Relationship Type="http://schemas.openxmlformats.org/officeDocument/2006/relationships/slide" Target="/ppt/slides/slide1.xml" Id="R1c10b0837c8046e3" /><Relationship Type="http://schemas.openxmlformats.org/officeDocument/2006/relationships/slide" Target="/ppt/slides/slide2.xml" Id="R5348362874aa42a8" /><Relationship Type="http://schemas.openxmlformats.org/officeDocument/2006/relationships/slide" Target="/ppt/slides/slide3.xml" Id="R026a5b6ee1ad4ae6" /><Relationship Type="http://schemas.openxmlformats.org/officeDocument/2006/relationships/slide" Target="/ppt/slides/slide4.xml" Id="R1edcdab11d484774" /><Relationship Type="http://schemas.openxmlformats.org/officeDocument/2006/relationships/slide" Target="/ppt/slides/slide5.xml" Id="R7b2c31149706477f" /><Relationship Type="http://schemas.openxmlformats.org/officeDocument/2006/relationships/slide" Target="/ppt/slides/slide6.xml" Id="Rbbb42fa63d984aaf" /><Relationship Type="http://schemas.openxmlformats.org/officeDocument/2006/relationships/slide" Target="/ppt/slides/slide7.xml" Id="Rb79479e9df7c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4c67a9b7f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cce668daa4606" /><Relationship Type="http://schemas.openxmlformats.org/officeDocument/2006/relationships/theme" Target="/ppt/slideMasters/theme/theme1.xml" Id="R3f44cb250181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cce668daa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096c5b28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1c25138b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5958f7345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c722135d64f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c05717679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9e74eecb5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6ec0be943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