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fdc5c814c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42a3da3cb4e31"/>
  </p:sldMasterIdLst>
  <p:sldIdLst>
    <p:sldId xmlns:r="http://schemas.openxmlformats.org/officeDocument/2006/relationships" id="256" r:id="Rf5ecb62fa4c94603"/>
    <p:sldId xmlns:r="http://schemas.openxmlformats.org/officeDocument/2006/relationships" id="257" r:id="Rcba24cbc3c974fd2"/>
    <p:sldId xmlns:r="http://schemas.openxmlformats.org/officeDocument/2006/relationships" id="258" r:id="Rfa1fabeb554d4ae2"/>
    <p:sldId xmlns:r="http://schemas.openxmlformats.org/officeDocument/2006/relationships" id="259" r:id="R94e8fa5ef2c54cff"/>
    <p:sldId xmlns:r="http://schemas.openxmlformats.org/officeDocument/2006/relationships" id="260" r:id="R4585ae5c8cff4d94"/>
    <p:sldId xmlns:r="http://schemas.openxmlformats.org/officeDocument/2006/relationships" id="261" r:id="R3d36918d79984c21"/>
    <p:sldId xmlns:r="http://schemas.openxmlformats.org/officeDocument/2006/relationships" id="262" r:id="R0195d7fd6243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42a3da3cb4e31" /><Relationship Type="http://schemas.openxmlformats.org/officeDocument/2006/relationships/slide" Target="/ppt/slides/slide1.xml" Id="Rf5ecb62fa4c94603" /><Relationship Type="http://schemas.openxmlformats.org/officeDocument/2006/relationships/slide" Target="/ppt/slides/slide2.xml" Id="Rcba24cbc3c974fd2" /><Relationship Type="http://schemas.openxmlformats.org/officeDocument/2006/relationships/slide" Target="/ppt/slides/slide3.xml" Id="Rfa1fabeb554d4ae2" /><Relationship Type="http://schemas.openxmlformats.org/officeDocument/2006/relationships/slide" Target="/ppt/slides/slide4.xml" Id="R94e8fa5ef2c54cff" /><Relationship Type="http://schemas.openxmlformats.org/officeDocument/2006/relationships/slide" Target="/ppt/slides/slide5.xml" Id="R4585ae5c8cff4d94" /><Relationship Type="http://schemas.openxmlformats.org/officeDocument/2006/relationships/slide" Target="/ppt/slides/slide6.xml" Id="R3d36918d79984c21" /><Relationship Type="http://schemas.openxmlformats.org/officeDocument/2006/relationships/slide" Target="/ppt/slides/slide7.xml" Id="R0195d7fd6243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56af51874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13b17599440da" /><Relationship Type="http://schemas.openxmlformats.org/officeDocument/2006/relationships/theme" Target="/ppt/slideMasters/theme/theme1.xml" Id="Rd5d4be2647fa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b13b175994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53feb5e3d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ae41b5872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0d83fe324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cbe4ba688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8b29c6fde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e8ca1078441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b06c70667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