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b428e9f92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d45ce20ca49b8"/>
  </p:sldMasterIdLst>
  <p:sldIdLst>
    <p:sldId xmlns:r="http://schemas.openxmlformats.org/officeDocument/2006/relationships" id="256" r:id="R449bc07694ea4e93"/>
    <p:sldId xmlns:r="http://schemas.openxmlformats.org/officeDocument/2006/relationships" id="257" r:id="R8467c98774934aa1"/>
    <p:sldId xmlns:r="http://schemas.openxmlformats.org/officeDocument/2006/relationships" id="258" r:id="R11a7dfb1159d45be"/>
    <p:sldId xmlns:r="http://schemas.openxmlformats.org/officeDocument/2006/relationships" id="259" r:id="Rd16dd49d5e0a4967"/>
    <p:sldId xmlns:r="http://schemas.openxmlformats.org/officeDocument/2006/relationships" id="260" r:id="Rf5f5996616a04e32"/>
    <p:sldId xmlns:r="http://schemas.openxmlformats.org/officeDocument/2006/relationships" id="261" r:id="R0391b35efc544979"/>
    <p:sldId xmlns:r="http://schemas.openxmlformats.org/officeDocument/2006/relationships" id="262" r:id="R457524bfbd79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d45ce20ca49b8" /><Relationship Type="http://schemas.openxmlformats.org/officeDocument/2006/relationships/slide" Target="/ppt/slides/slide1.xml" Id="R449bc07694ea4e93" /><Relationship Type="http://schemas.openxmlformats.org/officeDocument/2006/relationships/slide" Target="/ppt/slides/slide2.xml" Id="R8467c98774934aa1" /><Relationship Type="http://schemas.openxmlformats.org/officeDocument/2006/relationships/slide" Target="/ppt/slides/slide3.xml" Id="R11a7dfb1159d45be" /><Relationship Type="http://schemas.openxmlformats.org/officeDocument/2006/relationships/slide" Target="/ppt/slides/slide4.xml" Id="Rd16dd49d5e0a4967" /><Relationship Type="http://schemas.openxmlformats.org/officeDocument/2006/relationships/slide" Target="/ppt/slides/slide5.xml" Id="Rf5f5996616a04e32" /><Relationship Type="http://schemas.openxmlformats.org/officeDocument/2006/relationships/slide" Target="/ppt/slides/slide6.xml" Id="R0391b35efc544979" /><Relationship Type="http://schemas.openxmlformats.org/officeDocument/2006/relationships/slide" Target="/ppt/slides/slide7.xml" Id="R457524bfbd79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b629d5302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1c2e982dd4634" /><Relationship Type="http://schemas.openxmlformats.org/officeDocument/2006/relationships/theme" Target="/ppt/slideMasters/theme/theme1.xml" Id="R2acd22afc4f4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1c2e982dd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7cde6379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8fae2b980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e1dc3517c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d6c206f06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231637fd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f2895dd0a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0992f62d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KLEINS SIXPENCE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KLEINS SIXPENCE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21 449 368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KLEIN MINERVINI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 HOLDING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JOE KLEIN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DAVID KLEIN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