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23efef9c884d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df0cda27a24dee"/>
  </p:sldMasterIdLst>
  <p:sldIdLst>
    <p:sldId xmlns:r="http://schemas.openxmlformats.org/officeDocument/2006/relationships" id="256" r:id="R757ecd97cd714f47"/>
    <p:sldId xmlns:r="http://schemas.openxmlformats.org/officeDocument/2006/relationships" id="257" r:id="R237a11321ac94f35"/>
    <p:sldId xmlns:r="http://schemas.openxmlformats.org/officeDocument/2006/relationships" id="258" r:id="R3b18787901884ae4"/>
    <p:sldId xmlns:r="http://schemas.openxmlformats.org/officeDocument/2006/relationships" id="259" r:id="R7fce9852e3d54131"/>
    <p:sldId xmlns:r="http://schemas.openxmlformats.org/officeDocument/2006/relationships" id="260" r:id="R40d7e773fad44a7c"/>
    <p:sldId xmlns:r="http://schemas.openxmlformats.org/officeDocument/2006/relationships" id="261" r:id="Rdc68346ecf924bac"/>
    <p:sldId xmlns:r="http://schemas.openxmlformats.org/officeDocument/2006/relationships" id="262" r:id="R8418d777ba8043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df0cda27a24dee" /><Relationship Type="http://schemas.openxmlformats.org/officeDocument/2006/relationships/slide" Target="/ppt/slides/slide1.xml" Id="R757ecd97cd714f47" /><Relationship Type="http://schemas.openxmlformats.org/officeDocument/2006/relationships/slide" Target="/ppt/slides/slide2.xml" Id="R237a11321ac94f35" /><Relationship Type="http://schemas.openxmlformats.org/officeDocument/2006/relationships/slide" Target="/ppt/slides/slide3.xml" Id="R3b18787901884ae4" /><Relationship Type="http://schemas.openxmlformats.org/officeDocument/2006/relationships/slide" Target="/ppt/slides/slide4.xml" Id="R7fce9852e3d54131" /><Relationship Type="http://schemas.openxmlformats.org/officeDocument/2006/relationships/slide" Target="/ppt/slides/slide5.xml" Id="R40d7e773fad44a7c" /><Relationship Type="http://schemas.openxmlformats.org/officeDocument/2006/relationships/slide" Target="/ppt/slides/slide6.xml" Id="Rdc68346ecf924bac" /><Relationship Type="http://schemas.openxmlformats.org/officeDocument/2006/relationships/slide" Target="/ppt/slides/slide7.xml" Id="R8418d777ba8043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7d51c26b4743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7cf2c6e044307" /><Relationship Type="http://schemas.openxmlformats.org/officeDocument/2006/relationships/theme" Target="/ppt/slideMasters/theme/theme1.xml" Id="R0cb1c4cb34a44e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57cf2c6e0443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85d9c958740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f7c313bc543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fcb957a6a4d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2ea08667d47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2c94d162747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c2d87af0d41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ce87cabe44d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 INVEST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620 168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INDSET BJØRN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Kuhaugen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bjornind@online.no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915 525 679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