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f56b584f34b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15e36684f34168"/>
  </p:sldMasterIdLst>
  <p:sldIdLst>
    <p:sldId xmlns:r="http://schemas.openxmlformats.org/officeDocument/2006/relationships" id="256" r:id="Rc1434c8aaee643e4"/>
    <p:sldId xmlns:r="http://schemas.openxmlformats.org/officeDocument/2006/relationships" id="257" r:id="R0a9abf97c3044778"/>
    <p:sldId xmlns:r="http://schemas.openxmlformats.org/officeDocument/2006/relationships" id="258" r:id="R0f5028b8cdf04ab6"/>
    <p:sldId xmlns:r="http://schemas.openxmlformats.org/officeDocument/2006/relationships" id="259" r:id="Rbe987c1c907b46fc"/>
    <p:sldId xmlns:r="http://schemas.openxmlformats.org/officeDocument/2006/relationships" id="260" r:id="R21cca26766fa4ac2"/>
    <p:sldId xmlns:r="http://schemas.openxmlformats.org/officeDocument/2006/relationships" id="261" r:id="R878e484f39004f48"/>
    <p:sldId xmlns:r="http://schemas.openxmlformats.org/officeDocument/2006/relationships" id="262" r:id="Rb61930707b80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5e36684f34168" /><Relationship Type="http://schemas.openxmlformats.org/officeDocument/2006/relationships/slide" Target="/ppt/slides/slide1.xml" Id="Rc1434c8aaee643e4" /><Relationship Type="http://schemas.openxmlformats.org/officeDocument/2006/relationships/slide" Target="/ppt/slides/slide2.xml" Id="R0a9abf97c3044778" /><Relationship Type="http://schemas.openxmlformats.org/officeDocument/2006/relationships/slide" Target="/ppt/slides/slide3.xml" Id="R0f5028b8cdf04ab6" /><Relationship Type="http://schemas.openxmlformats.org/officeDocument/2006/relationships/slide" Target="/ppt/slides/slide4.xml" Id="Rbe987c1c907b46fc" /><Relationship Type="http://schemas.openxmlformats.org/officeDocument/2006/relationships/slide" Target="/ppt/slides/slide5.xml" Id="R21cca26766fa4ac2" /><Relationship Type="http://schemas.openxmlformats.org/officeDocument/2006/relationships/slide" Target="/ppt/slides/slide6.xml" Id="R878e484f39004f48" /><Relationship Type="http://schemas.openxmlformats.org/officeDocument/2006/relationships/slide" Target="/ppt/slides/slide7.xml" Id="Rb61930707b80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76c54c8fe4a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d12464f2c49c2" /><Relationship Type="http://schemas.openxmlformats.org/officeDocument/2006/relationships/theme" Target="/ppt/slideMasters/theme/theme1.xml" Id="R8d02bd74a24e42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d12464f2c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933905ccf4f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5d607a23449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ae4de0aa84e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bb0864a024b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129be703446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ce85c66cf42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91c73fd58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 INVEST AS ble etablert [år] og holder til i Rådal.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−733 215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495 986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Grimseidvegen 162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5239 Rådal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915 527 965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VIP INVEST AS</a:t>
            </a:r>
          </a:p>
        </p:txBody>
      </p:sp>
    </p:spTree>
  </p:cSld>
  <p:clrMapOvr>
    <a:masterClrMapping xmlns:a="http://schemas.openxmlformats.org/drawingml/2006/main"/>
  </p:clrMapOvr>
</p:sld>
</file>