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3b00003a47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18152dc47d45ac"/>
  </p:sldMasterIdLst>
  <p:sldIdLst>
    <p:sldId xmlns:r="http://schemas.openxmlformats.org/officeDocument/2006/relationships" id="256" r:id="Ra731a84c84964a8c"/>
    <p:sldId xmlns:r="http://schemas.openxmlformats.org/officeDocument/2006/relationships" id="257" r:id="R91f8a18a64f74d74"/>
    <p:sldId xmlns:r="http://schemas.openxmlformats.org/officeDocument/2006/relationships" id="258" r:id="Rffdb30669c964140"/>
    <p:sldId xmlns:r="http://schemas.openxmlformats.org/officeDocument/2006/relationships" id="259" r:id="Re4501785095d45af"/>
    <p:sldId xmlns:r="http://schemas.openxmlformats.org/officeDocument/2006/relationships" id="260" r:id="Rc64873965319436e"/>
    <p:sldId xmlns:r="http://schemas.openxmlformats.org/officeDocument/2006/relationships" id="261" r:id="R2256fadadd4547d1"/>
    <p:sldId xmlns:r="http://schemas.openxmlformats.org/officeDocument/2006/relationships" id="262" r:id="R2fde8a5925274c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8152dc47d45ac" /><Relationship Type="http://schemas.openxmlformats.org/officeDocument/2006/relationships/slide" Target="/ppt/slides/slide1.xml" Id="Ra731a84c84964a8c" /><Relationship Type="http://schemas.openxmlformats.org/officeDocument/2006/relationships/slide" Target="/ppt/slides/slide2.xml" Id="R91f8a18a64f74d74" /><Relationship Type="http://schemas.openxmlformats.org/officeDocument/2006/relationships/slide" Target="/ppt/slides/slide3.xml" Id="Rffdb30669c964140" /><Relationship Type="http://schemas.openxmlformats.org/officeDocument/2006/relationships/slide" Target="/ppt/slides/slide4.xml" Id="Re4501785095d45af" /><Relationship Type="http://schemas.openxmlformats.org/officeDocument/2006/relationships/slide" Target="/ppt/slides/slide5.xml" Id="Rc64873965319436e" /><Relationship Type="http://schemas.openxmlformats.org/officeDocument/2006/relationships/slide" Target="/ppt/slides/slide6.xml" Id="R2256fadadd4547d1" /><Relationship Type="http://schemas.openxmlformats.org/officeDocument/2006/relationships/slide" Target="/ppt/slides/slide7.xml" Id="R2fde8a5925274c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115a35bdd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bc8910139488b" /><Relationship Type="http://schemas.openxmlformats.org/officeDocument/2006/relationships/theme" Target="/ppt/slideMasters/theme/theme1.xml" Id="R7b0c334a08de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bc8910139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7953f39bc4d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103439c4e48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c34960c4941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c13b4e6fe4f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76fd2590d47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cb4012ff046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06b94c6fc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25 337 396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3 602 330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8 027 292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