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9d6aa69a3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088bffc894940"/>
  </p:sldMasterIdLst>
  <p:sldIdLst>
    <p:sldId xmlns:r="http://schemas.openxmlformats.org/officeDocument/2006/relationships" id="256" r:id="Rc3aa94bc921b410b"/>
    <p:sldId xmlns:r="http://schemas.openxmlformats.org/officeDocument/2006/relationships" id="257" r:id="Rce0018c65dc2418a"/>
    <p:sldId xmlns:r="http://schemas.openxmlformats.org/officeDocument/2006/relationships" id="258" r:id="Rab7e7a4fc5dd4cea"/>
    <p:sldId xmlns:r="http://schemas.openxmlformats.org/officeDocument/2006/relationships" id="259" r:id="R0bf5b1886cc54bea"/>
    <p:sldId xmlns:r="http://schemas.openxmlformats.org/officeDocument/2006/relationships" id="260" r:id="Rc1ef535c0d1f43aa"/>
    <p:sldId xmlns:r="http://schemas.openxmlformats.org/officeDocument/2006/relationships" id="261" r:id="R1e8a63a932da4e77"/>
    <p:sldId xmlns:r="http://schemas.openxmlformats.org/officeDocument/2006/relationships" id="262" r:id="R76796af850d1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088bffc894940" /><Relationship Type="http://schemas.openxmlformats.org/officeDocument/2006/relationships/slide" Target="/ppt/slides/slide1.xml" Id="Rc3aa94bc921b410b" /><Relationship Type="http://schemas.openxmlformats.org/officeDocument/2006/relationships/slide" Target="/ppt/slides/slide2.xml" Id="Rce0018c65dc2418a" /><Relationship Type="http://schemas.openxmlformats.org/officeDocument/2006/relationships/slide" Target="/ppt/slides/slide3.xml" Id="Rab7e7a4fc5dd4cea" /><Relationship Type="http://schemas.openxmlformats.org/officeDocument/2006/relationships/slide" Target="/ppt/slides/slide4.xml" Id="R0bf5b1886cc54bea" /><Relationship Type="http://schemas.openxmlformats.org/officeDocument/2006/relationships/slide" Target="/ppt/slides/slide5.xml" Id="Rc1ef535c0d1f43aa" /><Relationship Type="http://schemas.openxmlformats.org/officeDocument/2006/relationships/slide" Target="/ppt/slides/slide6.xml" Id="R1e8a63a932da4e77" /><Relationship Type="http://schemas.openxmlformats.org/officeDocument/2006/relationships/slide" Target="/ppt/slides/slide7.xml" Id="R76796af850d1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757ccf4cc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434f69cd1463d" /><Relationship Type="http://schemas.openxmlformats.org/officeDocument/2006/relationships/theme" Target="/ppt/slideMasters/theme/theme1.xml" Id="R15443186e093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434f69cd1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dac529043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fdf55320b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f4cee2e5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44047f24f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d6eada558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faeb6203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7adbb34ad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GOBERG 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GOBERG LIE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MORTEN GOBERG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Ryes gate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