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8fa32ec63a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52f49da6244b3"/>
  </p:sldMasterIdLst>
  <p:sldIdLst>
    <p:sldId xmlns:r="http://schemas.openxmlformats.org/officeDocument/2006/relationships" id="256" r:id="R1853424bcb134045"/>
    <p:sldId xmlns:r="http://schemas.openxmlformats.org/officeDocument/2006/relationships" id="257" r:id="R59b7fe70c259484d"/>
    <p:sldId xmlns:r="http://schemas.openxmlformats.org/officeDocument/2006/relationships" id="258" r:id="Rbbd55cf7d49f4b6f"/>
    <p:sldId xmlns:r="http://schemas.openxmlformats.org/officeDocument/2006/relationships" id="259" r:id="R36a542b82dd140b8"/>
    <p:sldId xmlns:r="http://schemas.openxmlformats.org/officeDocument/2006/relationships" id="260" r:id="R4aed10da3a084ff6"/>
    <p:sldId xmlns:r="http://schemas.openxmlformats.org/officeDocument/2006/relationships" id="261" r:id="Rc57377468f114ad8"/>
    <p:sldId xmlns:r="http://schemas.openxmlformats.org/officeDocument/2006/relationships" id="262" r:id="R97d0d3437c8149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52f49da6244b3" /><Relationship Type="http://schemas.openxmlformats.org/officeDocument/2006/relationships/slide" Target="/ppt/slides/slide1.xml" Id="R1853424bcb134045" /><Relationship Type="http://schemas.openxmlformats.org/officeDocument/2006/relationships/slide" Target="/ppt/slides/slide2.xml" Id="R59b7fe70c259484d" /><Relationship Type="http://schemas.openxmlformats.org/officeDocument/2006/relationships/slide" Target="/ppt/slides/slide3.xml" Id="Rbbd55cf7d49f4b6f" /><Relationship Type="http://schemas.openxmlformats.org/officeDocument/2006/relationships/slide" Target="/ppt/slides/slide4.xml" Id="R36a542b82dd140b8" /><Relationship Type="http://schemas.openxmlformats.org/officeDocument/2006/relationships/slide" Target="/ppt/slides/slide5.xml" Id="R4aed10da3a084ff6" /><Relationship Type="http://schemas.openxmlformats.org/officeDocument/2006/relationships/slide" Target="/ppt/slides/slide6.xml" Id="Rc57377468f114ad8" /><Relationship Type="http://schemas.openxmlformats.org/officeDocument/2006/relationships/slide" Target="/ppt/slides/slide7.xml" Id="R97d0d3437c8149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f083b99a74f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0022c03de48cc" /><Relationship Type="http://schemas.openxmlformats.org/officeDocument/2006/relationships/theme" Target="/ppt/slideMasters/theme/theme1.xml" Id="Rc94b979d094647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0022c03de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1e922116f49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70a83ad8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66d104c64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602a04c89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510e4a96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35d194fb4d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382fa4da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HBB HOLDING AS ble etablert [år] og holder til i Gullaug.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1 480 193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1 513 499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JAN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 MARTIN HODT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Kristian Bjerke, Seljestien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3426 Gullaug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915 529 623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HBB HOLDING AS</a:t>
            </a:r>
          </a:p>
        </p:txBody>
      </p:sp>
    </p:spTree>
  </p:cSld>
  <p:clrMapOvr>
    <a:masterClrMapping xmlns:a="http://schemas.openxmlformats.org/drawingml/2006/main"/>
  </p:clrMapOvr>
</p:sld>
</file>