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30e907aa1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7e9d42c064412"/>
  </p:sldMasterIdLst>
  <p:sldIdLst>
    <p:sldId xmlns:r="http://schemas.openxmlformats.org/officeDocument/2006/relationships" id="256" r:id="Re11fb257fa1648db"/>
    <p:sldId xmlns:r="http://schemas.openxmlformats.org/officeDocument/2006/relationships" id="257" r:id="R6076ad045dd142e8"/>
    <p:sldId xmlns:r="http://schemas.openxmlformats.org/officeDocument/2006/relationships" id="258" r:id="Ra0a90df1c5a84041"/>
    <p:sldId xmlns:r="http://schemas.openxmlformats.org/officeDocument/2006/relationships" id="259" r:id="R18c00c5e90a14909"/>
    <p:sldId xmlns:r="http://schemas.openxmlformats.org/officeDocument/2006/relationships" id="260" r:id="R858f457f4c914838"/>
    <p:sldId xmlns:r="http://schemas.openxmlformats.org/officeDocument/2006/relationships" id="261" r:id="Rbd4ac116dfd6454e"/>
    <p:sldId xmlns:r="http://schemas.openxmlformats.org/officeDocument/2006/relationships" id="262" r:id="R604b5e7611f2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7e9d42c064412" /><Relationship Type="http://schemas.openxmlformats.org/officeDocument/2006/relationships/slide" Target="/ppt/slides/slide1.xml" Id="Re11fb257fa1648db" /><Relationship Type="http://schemas.openxmlformats.org/officeDocument/2006/relationships/slide" Target="/ppt/slides/slide2.xml" Id="R6076ad045dd142e8" /><Relationship Type="http://schemas.openxmlformats.org/officeDocument/2006/relationships/slide" Target="/ppt/slides/slide3.xml" Id="Ra0a90df1c5a84041" /><Relationship Type="http://schemas.openxmlformats.org/officeDocument/2006/relationships/slide" Target="/ppt/slides/slide4.xml" Id="R18c00c5e90a14909" /><Relationship Type="http://schemas.openxmlformats.org/officeDocument/2006/relationships/slide" Target="/ppt/slides/slide5.xml" Id="R858f457f4c914838" /><Relationship Type="http://schemas.openxmlformats.org/officeDocument/2006/relationships/slide" Target="/ppt/slides/slide6.xml" Id="Rbd4ac116dfd6454e" /><Relationship Type="http://schemas.openxmlformats.org/officeDocument/2006/relationships/slide" Target="/ppt/slides/slide7.xml" Id="R604b5e7611f2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6cec09d4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b7a33a934bf5" /><Relationship Type="http://schemas.openxmlformats.org/officeDocument/2006/relationships/theme" Target="/ppt/slideMasters/theme/theme1.xml" Id="Rf35e40fabe65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0b7a33a93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19905a5b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31933d04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d4d26d7f9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13f477f0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fe1efa6e7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c1a9b372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e18ff503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18 206 195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MORTEN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Firkløverveien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STEP AS</a:t>
            </a:r>
          </a:p>
        </p:txBody>
      </p:sp>
    </p:spTree>
  </p:cSld>
  <p:clrMapOvr>
    <a:masterClrMapping xmlns:a="http://schemas.openxmlformats.org/drawingml/2006/main"/>
  </p:clrMapOvr>
</p:sld>
</file>