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201a0adc294e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e2a778128f04784"/>
  </p:sldMasterIdLst>
  <p:sldIdLst>
    <p:sldId xmlns:r="http://schemas.openxmlformats.org/officeDocument/2006/relationships" id="256" r:id="R7503958daf374ab2"/>
    <p:sldId xmlns:r="http://schemas.openxmlformats.org/officeDocument/2006/relationships" id="257" r:id="Re322f898f1154371"/>
    <p:sldId xmlns:r="http://schemas.openxmlformats.org/officeDocument/2006/relationships" id="258" r:id="Rdb621be5adff4f79"/>
    <p:sldId xmlns:r="http://schemas.openxmlformats.org/officeDocument/2006/relationships" id="259" r:id="R798e29333cf14b55"/>
    <p:sldId xmlns:r="http://schemas.openxmlformats.org/officeDocument/2006/relationships" id="260" r:id="R399d97cebf99450f"/>
    <p:sldId xmlns:r="http://schemas.openxmlformats.org/officeDocument/2006/relationships" id="261" r:id="Rf2ace4c2f21b417e"/>
    <p:sldId xmlns:r="http://schemas.openxmlformats.org/officeDocument/2006/relationships" id="262" r:id="R82ac4489905b41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2a778128f04784" /><Relationship Type="http://schemas.openxmlformats.org/officeDocument/2006/relationships/slide" Target="/ppt/slides/slide1.xml" Id="R7503958daf374ab2" /><Relationship Type="http://schemas.openxmlformats.org/officeDocument/2006/relationships/slide" Target="/ppt/slides/slide2.xml" Id="Re322f898f1154371" /><Relationship Type="http://schemas.openxmlformats.org/officeDocument/2006/relationships/slide" Target="/ppt/slides/slide3.xml" Id="Rdb621be5adff4f79" /><Relationship Type="http://schemas.openxmlformats.org/officeDocument/2006/relationships/slide" Target="/ppt/slides/slide4.xml" Id="R798e29333cf14b55" /><Relationship Type="http://schemas.openxmlformats.org/officeDocument/2006/relationships/slide" Target="/ppt/slides/slide5.xml" Id="R399d97cebf99450f" /><Relationship Type="http://schemas.openxmlformats.org/officeDocument/2006/relationships/slide" Target="/ppt/slides/slide6.xml" Id="Rf2ace4c2f21b417e" /><Relationship Type="http://schemas.openxmlformats.org/officeDocument/2006/relationships/slide" Target="/ppt/slides/slide7.xml" Id="R82ac4489905b41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8a82c28be5476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d5107e59514a5a" /><Relationship Type="http://schemas.openxmlformats.org/officeDocument/2006/relationships/theme" Target="/ppt/slideMasters/theme/theme1.xml" Id="R97792ac3acd649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d5107e59514a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aaa6e1645545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33c744942e4f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e00e67454d42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c4a11cab7346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362b396e644cd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a6c06d72df4c7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0da3befe854f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DS RØR &amp; VARME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 RØR &amp;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DS RØR &amp; VARME AS ble etablert [år] og holder til i Klæbu.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 RØR &amp;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 RØR &amp;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 RØR &amp;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13 113 333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403 142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325 816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3 805 622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 RØR &amp;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NAITS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TOKAS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 RØR &amp;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Brandhaugvegen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7540 Klæbu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post@dsrv.no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www.dsrv.no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915 533 965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 RØR &amp; VARME AS</a:t>
            </a:r>
          </a:p>
        </p:txBody>
      </p:sp>
    </p:spTree>
  </p:cSld>
  <p:clrMapOvr>
    <a:masterClrMapping xmlns:a="http://schemas.openxmlformats.org/drawingml/2006/main"/>
  </p:clrMapOvr>
</p:sld>
</file>