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1bd2337754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eb1c3ef994ea4"/>
  </p:sldMasterIdLst>
  <p:sldIdLst>
    <p:sldId xmlns:r="http://schemas.openxmlformats.org/officeDocument/2006/relationships" id="256" r:id="Rb7ae100663f94233"/>
    <p:sldId xmlns:r="http://schemas.openxmlformats.org/officeDocument/2006/relationships" id="257" r:id="Rc7522390e3724a9c"/>
    <p:sldId xmlns:r="http://schemas.openxmlformats.org/officeDocument/2006/relationships" id="258" r:id="R011159c201e04469"/>
    <p:sldId xmlns:r="http://schemas.openxmlformats.org/officeDocument/2006/relationships" id="259" r:id="R8decd0820a904373"/>
    <p:sldId xmlns:r="http://schemas.openxmlformats.org/officeDocument/2006/relationships" id="260" r:id="R23c64a9fcb8549fb"/>
    <p:sldId xmlns:r="http://schemas.openxmlformats.org/officeDocument/2006/relationships" id="261" r:id="Re61c6fe8522e4d13"/>
    <p:sldId xmlns:r="http://schemas.openxmlformats.org/officeDocument/2006/relationships" id="262" r:id="R40734da0b0b244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eb1c3ef994ea4" /><Relationship Type="http://schemas.openxmlformats.org/officeDocument/2006/relationships/slide" Target="/ppt/slides/slide1.xml" Id="Rb7ae100663f94233" /><Relationship Type="http://schemas.openxmlformats.org/officeDocument/2006/relationships/slide" Target="/ppt/slides/slide2.xml" Id="Rc7522390e3724a9c" /><Relationship Type="http://schemas.openxmlformats.org/officeDocument/2006/relationships/slide" Target="/ppt/slides/slide3.xml" Id="R011159c201e04469" /><Relationship Type="http://schemas.openxmlformats.org/officeDocument/2006/relationships/slide" Target="/ppt/slides/slide4.xml" Id="R8decd0820a904373" /><Relationship Type="http://schemas.openxmlformats.org/officeDocument/2006/relationships/slide" Target="/ppt/slides/slide5.xml" Id="R23c64a9fcb8549fb" /><Relationship Type="http://schemas.openxmlformats.org/officeDocument/2006/relationships/slide" Target="/ppt/slides/slide6.xml" Id="Re61c6fe8522e4d13" /><Relationship Type="http://schemas.openxmlformats.org/officeDocument/2006/relationships/slide" Target="/ppt/slides/slide7.xml" Id="R40734da0b0b244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e72c925374f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fa271e126475d" /><Relationship Type="http://schemas.openxmlformats.org/officeDocument/2006/relationships/theme" Target="/ppt/slideMasters/theme/theme1.xml" Id="R6cb4a43a1f4c4c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fa271e12647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8fed7566d48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24dedaba6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35f4f3769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e95b7e694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e167882fe49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e589cb53941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0ffd9bde94c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12 253 024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133 139 956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183 022 695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 GRUPPEN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HATTESTEINEN CONSULT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INVEST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LANHAU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915 535 011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