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280fe744b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8bf3c8db14ffb"/>
  </p:sldMasterIdLst>
  <p:sldIdLst>
    <p:sldId xmlns:r="http://schemas.openxmlformats.org/officeDocument/2006/relationships" id="256" r:id="R009e0faf9a754149"/>
    <p:sldId xmlns:r="http://schemas.openxmlformats.org/officeDocument/2006/relationships" id="257" r:id="Rc05bc89617284a22"/>
    <p:sldId xmlns:r="http://schemas.openxmlformats.org/officeDocument/2006/relationships" id="258" r:id="R20ae1bbf01b14784"/>
    <p:sldId xmlns:r="http://schemas.openxmlformats.org/officeDocument/2006/relationships" id="259" r:id="R77cff87714914d72"/>
    <p:sldId xmlns:r="http://schemas.openxmlformats.org/officeDocument/2006/relationships" id="260" r:id="R98c20529b7074a37"/>
    <p:sldId xmlns:r="http://schemas.openxmlformats.org/officeDocument/2006/relationships" id="261" r:id="R3b84bb4475ca4928"/>
    <p:sldId xmlns:r="http://schemas.openxmlformats.org/officeDocument/2006/relationships" id="262" r:id="R5074e64d2ce6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8bf3c8db14ffb" /><Relationship Type="http://schemas.openxmlformats.org/officeDocument/2006/relationships/slide" Target="/ppt/slides/slide1.xml" Id="R009e0faf9a754149" /><Relationship Type="http://schemas.openxmlformats.org/officeDocument/2006/relationships/slide" Target="/ppt/slides/slide2.xml" Id="Rc05bc89617284a22" /><Relationship Type="http://schemas.openxmlformats.org/officeDocument/2006/relationships/slide" Target="/ppt/slides/slide3.xml" Id="R20ae1bbf01b14784" /><Relationship Type="http://schemas.openxmlformats.org/officeDocument/2006/relationships/slide" Target="/ppt/slides/slide4.xml" Id="R77cff87714914d72" /><Relationship Type="http://schemas.openxmlformats.org/officeDocument/2006/relationships/slide" Target="/ppt/slides/slide5.xml" Id="R98c20529b7074a37" /><Relationship Type="http://schemas.openxmlformats.org/officeDocument/2006/relationships/slide" Target="/ppt/slides/slide6.xml" Id="R3b84bb4475ca4928" /><Relationship Type="http://schemas.openxmlformats.org/officeDocument/2006/relationships/slide" Target="/ppt/slides/slide7.xml" Id="R5074e64d2ce6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247e8a6cb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231d15e44dae" /><Relationship Type="http://schemas.openxmlformats.org/officeDocument/2006/relationships/theme" Target="/ppt/slideMasters/theme/theme1.xml" Id="R7c725f38bb17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7231d15e4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b77a669f2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80c541d3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fd5f3fbd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28fbcdad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8aca05d3d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cb2f701b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a4ea621c7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