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948d7fe518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ad0eceebf645ff"/>
  </p:sldMasterIdLst>
  <p:sldIdLst>
    <p:sldId xmlns:r="http://schemas.openxmlformats.org/officeDocument/2006/relationships" id="256" r:id="Rbeac62de5c8b4dce"/>
    <p:sldId xmlns:r="http://schemas.openxmlformats.org/officeDocument/2006/relationships" id="257" r:id="R66147f04ba0c4962"/>
    <p:sldId xmlns:r="http://schemas.openxmlformats.org/officeDocument/2006/relationships" id="258" r:id="R11d41b7390f243b7"/>
    <p:sldId xmlns:r="http://schemas.openxmlformats.org/officeDocument/2006/relationships" id="259" r:id="Rd9b91919c0df4008"/>
    <p:sldId xmlns:r="http://schemas.openxmlformats.org/officeDocument/2006/relationships" id="260" r:id="R85fd0af976944604"/>
    <p:sldId xmlns:r="http://schemas.openxmlformats.org/officeDocument/2006/relationships" id="261" r:id="Ra8806ac1854c4cdd"/>
    <p:sldId xmlns:r="http://schemas.openxmlformats.org/officeDocument/2006/relationships" id="262" r:id="R32e5b9705fd340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d0eceebf645ff" /><Relationship Type="http://schemas.openxmlformats.org/officeDocument/2006/relationships/slide" Target="/ppt/slides/slide1.xml" Id="Rbeac62de5c8b4dce" /><Relationship Type="http://schemas.openxmlformats.org/officeDocument/2006/relationships/slide" Target="/ppt/slides/slide2.xml" Id="R66147f04ba0c4962" /><Relationship Type="http://schemas.openxmlformats.org/officeDocument/2006/relationships/slide" Target="/ppt/slides/slide3.xml" Id="R11d41b7390f243b7" /><Relationship Type="http://schemas.openxmlformats.org/officeDocument/2006/relationships/slide" Target="/ppt/slides/slide4.xml" Id="Rd9b91919c0df4008" /><Relationship Type="http://schemas.openxmlformats.org/officeDocument/2006/relationships/slide" Target="/ppt/slides/slide5.xml" Id="R85fd0af976944604" /><Relationship Type="http://schemas.openxmlformats.org/officeDocument/2006/relationships/slide" Target="/ppt/slides/slide6.xml" Id="Ra8806ac1854c4cdd" /><Relationship Type="http://schemas.openxmlformats.org/officeDocument/2006/relationships/slide" Target="/ppt/slides/slide7.xml" Id="R32e5b9705fd340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ff1a92199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b765762f146f0" /><Relationship Type="http://schemas.openxmlformats.org/officeDocument/2006/relationships/theme" Target="/ppt/slideMasters/theme/theme1.xml" Id="R7e168849f946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b765762f1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bdecc3b51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5953f623d42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5f865ec71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5701da13b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dab9868ce4a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6dc3bdc0c42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a5fe27e9b4a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