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1aa10dc99943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e0f89c5f894bd9"/>
  </p:sldMasterIdLst>
  <p:sldIdLst>
    <p:sldId xmlns:r="http://schemas.openxmlformats.org/officeDocument/2006/relationships" id="256" r:id="Rd15d29b5a9a34096"/>
    <p:sldId xmlns:r="http://schemas.openxmlformats.org/officeDocument/2006/relationships" id="257" r:id="Rdea0639709164a9c"/>
    <p:sldId xmlns:r="http://schemas.openxmlformats.org/officeDocument/2006/relationships" id="258" r:id="R3aedb1fda4a74166"/>
    <p:sldId xmlns:r="http://schemas.openxmlformats.org/officeDocument/2006/relationships" id="259" r:id="R2c7ed90b1faf4874"/>
    <p:sldId xmlns:r="http://schemas.openxmlformats.org/officeDocument/2006/relationships" id="260" r:id="R57bdf7b218574530"/>
    <p:sldId xmlns:r="http://schemas.openxmlformats.org/officeDocument/2006/relationships" id="261" r:id="R01c5310bceca4cd6"/>
    <p:sldId xmlns:r="http://schemas.openxmlformats.org/officeDocument/2006/relationships" id="262" r:id="R3bd586f36ea441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e0f89c5f894bd9" /><Relationship Type="http://schemas.openxmlformats.org/officeDocument/2006/relationships/slide" Target="/ppt/slides/slide1.xml" Id="Rd15d29b5a9a34096" /><Relationship Type="http://schemas.openxmlformats.org/officeDocument/2006/relationships/slide" Target="/ppt/slides/slide2.xml" Id="Rdea0639709164a9c" /><Relationship Type="http://schemas.openxmlformats.org/officeDocument/2006/relationships/slide" Target="/ppt/slides/slide3.xml" Id="R3aedb1fda4a74166" /><Relationship Type="http://schemas.openxmlformats.org/officeDocument/2006/relationships/slide" Target="/ppt/slides/slide4.xml" Id="R2c7ed90b1faf4874" /><Relationship Type="http://schemas.openxmlformats.org/officeDocument/2006/relationships/slide" Target="/ppt/slides/slide5.xml" Id="R57bdf7b218574530" /><Relationship Type="http://schemas.openxmlformats.org/officeDocument/2006/relationships/slide" Target="/ppt/slides/slide6.xml" Id="R01c5310bceca4cd6" /><Relationship Type="http://schemas.openxmlformats.org/officeDocument/2006/relationships/slide" Target="/ppt/slides/slide7.xml" Id="R3bd586f36ea441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01af2c2e2245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6ccccab7534c31" /><Relationship Type="http://schemas.openxmlformats.org/officeDocument/2006/relationships/theme" Target="/ppt/slideMasters/theme/theme1.xml" Id="R1f53c2194fb248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6ccccab7534c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9a68550dbe43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41b4f158de46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7cc4403c344d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d7be16f9a54e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2554842ad542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5dbda6009048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fa576d8d5045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OBERRAUTER BYGG OG SPRENGNING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OBERRAUTER BYGG OG SPRENGNING AS ble etablert [år] og holder til i Vestby.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3 461 475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549 363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424 271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1 878 044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3 150 189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OBERRAUTER HUBERT MANFRED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Bentsebingen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1542 Vestby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915 540 813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