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da6704e51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b7e0a57734be1"/>
  </p:sldMasterIdLst>
  <p:sldIdLst>
    <p:sldId xmlns:r="http://schemas.openxmlformats.org/officeDocument/2006/relationships" id="256" r:id="Rc310c75020ba47d0"/>
    <p:sldId xmlns:r="http://schemas.openxmlformats.org/officeDocument/2006/relationships" id="257" r:id="R1d91166b00b54920"/>
    <p:sldId xmlns:r="http://schemas.openxmlformats.org/officeDocument/2006/relationships" id="258" r:id="Rabe0580f9c54462f"/>
    <p:sldId xmlns:r="http://schemas.openxmlformats.org/officeDocument/2006/relationships" id="259" r:id="R0367052885fb4cea"/>
    <p:sldId xmlns:r="http://schemas.openxmlformats.org/officeDocument/2006/relationships" id="260" r:id="Rb8cfa58274c34529"/>
    <p:sldId xmlns:r="http://schemas.openxmlformats.org/officeDocument/2006/relationships" id="261" r:id="Rc9f0072d16744676"/>
    <p:sldId xmlns:r="http://schemas.openxmlformats.org/officeDocument/2006/relationships" id="262" r:id="Rf6fcfb57e32a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b7e0a57734be1" /><Relationship Type="http://schemas.openxmlformats.org/officeDocument/2006/relationships/slide" Target="/ppt/slides/slide1.xml" Id="Rc310c75020ba47d0" /><Relationship Type="http://schemas.openxmlformats.org/officeDocument/2006/relationships/slide" Target="/ppt/slides/slide2.xml" Id="R1d91166b00b54920" /><Relationship Type="http://schemas.openxmlformats.org/officeDocument/2006/relationships/slide" Target="/ppt/slides/slide3.xml" Id="Rabe0580f9c54462f" /><Relationship Type="http://schemas.openxmlformats.org/officeDocument/2006/relationships/slide" Target="/ppt/slides/slide4.xml" Id="R0367052885fb4cea" /><Relationship Type="http://schemas.openxmlformats.org/officeDocument/2006/relationships/slide" Target="/ppt/slides/slide5.xml" Id="Rb8cfa58274c34529" /><Relationship Type="http://schemas.openxmlformats.org/officeDocument/2006/relationships/slide" Target="/ppt/slides/slide6.xml" Id="Rc9f0072d16744676" /><Relationship Type="http://schemas.openxmlformats.org/officeDocument/2006/relationships/slide" Target="/ppt/slides/slide7.xml" Id="Rf6fcfb57e32a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9bdd9b8de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576114a854710" /><Relationship Type="http://schemas.openxmlformats.org/officeDocument/2006/relationships/theme" Target="/ppt/slideMasters/theme/theme1.xml" Id="Rfed67c52ceee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d576114a85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2de5a7b49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128e13d32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4aba3e87742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72875729d40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21d1573c143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f2ce110894e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d3e39981642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