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a9e33bf40247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a6d25ebb5b4930"/>
  </p:sldMasterIdLst>
  <p:sldIdLst>
    <p:sldId xmlns:r="http://schemas.openxmlformats.org/officeDocument/2006/relationships" id="256" r:id="Ra4e72f07b0724812"/>
    <p:sldId xmlns:r="http://schemas.openxmlformats.org/officeDocument/2006/relationships" id="257" r:id="Rc69a6b40b423490c"/>
    <p:sldId xmlns:r="http://schemas.openxmlformats.org/officeDocument/2006/relationships" id="258" r:id="Rabf26ad6254d4426"/>
    <p:sldId xmlns:r="http://schemas.openxmlformats.org/officeDocument/2006/relationships" id="259" r:id="Rb7b1feb1f32e41d3"/>
    <p:sldId xmlns:r="http://schemas.openxmlformats.org/officeDocument/2006/relationships" id="260" r:id="R9cd797d4906c4393"/>
    <p:sldId xmlns:r="http://schemas.openxmlformats.org/officeDocument/2006/relationships" id="261" r:id="R3b4bcf9537f24a15"/>
    <p:sldId xmlns:r="http://schemas.openxmlformats.org/officeDocument/2006/relationships" id="262" r:id="Rc9e39d1c8aa946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a6d25ebb5b4930" /><Relationship Type="http://schemas.openxmlformats.org/officeDocument/2006/relationships/slide" Target="/ppt/slides/slide1.xml" Id="Ra4e72f07b0724812" /><Relationship Type="http://schemas.openxmlformats.org/officeDocument/2006/relationships/slide" Target="/ppt/slides/slide2.xml" Id="Rc69a6b40b423490c" /><Relationship Type="http://schemas.openxmlformats.org/officeDocument/2006/relationships/slide" Target="/ppt/slides/slide3.xml" Id="Rabf26ad6254d4426" /><Relationship Type="http://schemas.openxmlformats.org/officeDocument/2006/relationships/slide" Target="/ppt/slides/slide4.xml" Id="Rb7b1feb1f32e41d3" /><Relationship Type="http://schemas.openxmlformats.org/officeDocument/2006/relationships/slide" Target="/ppt/slides/slide5.xml" Id="R9cd797d4906c4393" /><Relationship Type="http://schemas.openxmlformats.org/officeDocument/2006/relationships/slide" Target="/ppt/slides/slide6.xml" Id="R3b4bcf9537f24a15" /><Relationship Type="http://schemas.openxmlformats.org/officeDocument/2006/relationships/slide" Target="/ppt/slides/slide7.xml" Id="Rc9e39d1c8aa946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592b8ab604c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2a08ba5a7405e" /><Relationship Type="http://schemas.openxmlformats.org/officeDocument/2006/relationships/theme" Target="/ppt/slideMasters/theme/theme1.xml" Id="R6938697e355344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72a08ba5a740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4f1e2b5474b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f5159e7ef42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14f37a3d043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c0067f8674b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48599507243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56342b0ce42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00c2b3b8e4c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REFRAME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−769 445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264 603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Slottsgate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915 545 343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