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5268ca0a84b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1e99a02914afe"/>
  </p:sldMasterIdLst>
  <p:sldIdLst>
    <p:sldId xmlns:r="http://schemas.openxmlformats.org/officeDocument/2006/relationships" id="256" r:id="R8cf32b9c803347c7"/>
    <p:sldId xmlns:r="http://schemas.openxmlformats.org/officeDocument/2006/relationships" id="257" r:id="Rec279ed9e92e4aa0"/>
    <p:sldId xmlns:r="http://schemas.openxmlformats.org/officeDocument/2006/relationships" id="258" r:id="R9f91a88840ca4a0a"/>
    <p:sldId xmlns:r="http://schemas.openxmlformats.org/officeDocument/2006/relationships" id="259" r:id="Rca0e7e3e463d42cc"/>
    <p:sldId xmlns:r="http://schemas.openxmlformats.org/officeDocument/2006/relationships" id="260" r:id="Rce39069d3468405b"/>
    <p:sldId xmlns:r="http://schemas.openxmlformats.org/officeDocument/2006/relationships" id="261" r:id="Ree4ff59f46d749d3"/>
    <p:sldId xmlns:r="http://schemas.openxmlformats.org/officeDocument/2006/relationships" id="262" r:id="R3933407a9dae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1e99a02914afe" /><Relationship Type="http://schemas.openxmlformats.org/officeDocument/2006/relationships/slide" Target="/ppt/slides/slide1.xml" Id="R8cf32b9c803347c7" /><Relationship Type="http://schemas.openxmlformats.org/officeDocument/2006/relationships/slide" Target="/ppt/slides/slide2.xml" Id="Rec279ed9e92e4aa0" /><Relationship Type="http://schemas.openxmlformats.org/officeDocument/2006/relationships/slide" Target="/ppt/slides/slide3.xml" Id="R9f91a88840ca4a0a" /><Relationship Type="http://schemas.openxmlformats.org/officeDocument/2006/relationships/slide" Target="/ppt/slides/slide4.xml" Id="Rca0e7e3e463d42cc" /><Relationship Type="http://schemas.openxmlformats.org/officeDocument/2006/relationships/slide" Target="/ppt/slides/slide5.xml" Id="Rce39069d3468405b" /><Relationship Type="http://schemas.openxmlformats.org/officeDocument/2006/relationships/slide" Target="/ppt/slides/slide6.xml" Id="Ree4ff59f46d749d3" /><Relationship Type="http://schemas.openxmlformats.org/officeDocument/2006/relationships/slide" Target="/ppt/slides/slide7.xml" Id="R3933407a9dae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200a1e91d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4e9de30814c0d" /><Relationship Type="http://schemas.openxmlformats.org/officeDocument/2006/relationships/theme" Target="/ppt/slideMasters/theme/theme1.xml" Id="Rb8594da5091443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4e9de3081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d27eb00f6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ad77a7af741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51b2c1f5d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5f04c3d154e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4612f755942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0c8568efc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384b0dee3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