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70f45cd2c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24a0874b44824"/>
  </p:sldMasterIdLst>
  <p:sldIdLst>
    <p:sldId xmlns:r="http://schemas.openxmlformats.org/officeDocument/2006/relationships" id="256" r:id="R7bd95a09f94344bf"/>
    <p:sldId xmlns:r="http://schemas.openxmlformats.org/officeDocument/2006/relationships" id="257" r:id="Rd81c10c6de14457b"/>
    <p:sldId xmlns:r="http://schemas.openxmlformats.org/officeDocument/2006/relationships" id="258" r:id="R059d149ba3e146bf"/>
    <p:sldId xmlns:r="http://schemas.openxmlformats.org/officeDocument/2006/relationships" id="259" r:id="R734f15c5b4cb43fe"/>
    <p:sldId xmlns:r="http://schemas.openxmlformats.org/officeDocument/2006/relationships" id="260" r:id="R912693e2003f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24a0874b44824" /><Relationship Type="http://schemas.openxmlformats.org/officeDocument/2006/relationships/slide" Target="/ppt/slides/slide1.xml" Id="R7bd95a09f94344bf" /><Relationship Type="http://schemas.openxmlformats.org/officeDocument/2006/relationships/slide" Target="/ppt/slides/slide2.xml" Id="Rd81c10c6de14457b" /><Relationship Type="http://schemas.openxmlformats.org/officeDocument/2006/relationships/slide" Target="/ppt/slides/slide3.xml" Id="R059d149ba3e146bf" /><Relationship Type="http://schemas.openxmlformats.org/officeDocument/2006/relationships/slide" Target="/ppt/slides/slide4.xml" Id="R734f15c5b4cb43fe" /><Relationship Type="http://schemas.openxmlformats.org/officeDocument/2006/relationships/slide" Target="/ppt/slides/slide5.xml" Id="R912693e2003f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feeec85b0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6cbf4c16e4fc9" /><Relationship Type="http://schemas.openxmlformats.org/officeDocument/2006/relationships/theme" Target="/ppt/slideMasters/theme/theme1.xml" Id="R68c3e7913bf4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6cbf4c16e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bbe6316e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b9845965e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f5054d93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0093bc21c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15b4df0ca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ØYLAG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ØYLAG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Anny Johanne Størkesen Gjøvåg, Kaldafossvegen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28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