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6249b3cf2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a9441ac534874"/>
  </p:sldMasterIdLst>
  <p:sldIdLst>
    <p:sldId xmlns:r="http://schemas.openxmlformats.org/officeDocument/2006/relationships" id="256" r:id="R19cbc16bb2e4421a"/>
    <p:sldId xmlns:r="http://schemas.openxmlformats.org/officeDocument/2006/relationships" id="257" r:id="R45a61cf081d74f1d"/>
    <p:sldId xmlns:r="http://schemas.openxmlformats.org/officeDocument/2006/relationships" id="258" r:id="R92568ad47218486d"/>
    <p:sldId xmlns:r="http://schemas.openxmlformats.org/officeDocument/2006/relationships" id="259" r:id="Rc858743b6952461e"/>
    <p:sldId xmlns:r="http://schemas.openxmlformats.org/officeDocument/2006/relationships" id="260" r:id="Re28f7805b2694928"/>
    <p:sldId xmlns:r="http://schemas.openxmlformats.org/officeDocument/2006/relationships" id="261" r:id="R668d0c2451a14afc"/>
    <p:sldId xmlns:r="http://schemas.openxmlformats.org/officeDocument/2006/relationships" id="262" r:id="Rb54e7a4cd987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a9441ac534874" /><Relationship Type="http://schemas.openxmlformats.org/officeDocument/2006/relationships/slide" Target="/ppt/slides/slide1.xml" Id="R19cbc16bb2e4421a" /><Relationship Type="http://schemas.openxmlformats.org/officeDocument/2006/relationships/slide" Target="/ppt/slides/slide2.xml" Id="R45a61cf081d74f1d" /><Relationship Type="http://schemas.openxmlformats.org/officeDocument/2006/relationships/slide" Target="/ppt/slides/slide3.xml" Id="R92568ad47218486d" /><Relationship Type="http://schemas.openxmlformats.org/officeDocument/2006/relationships/slide" Target="/ppt/slides/slide4.xml" Id="Rc858743b6952461e" /><Relationship Type="http://schemas.openxmlformats.org/officeDocument/2006/relationships/slide" Target="/ppt/slides/slide5.xml" Id="Re28f7805b2694928" /><Relationship Type="http://schemas.openxmlformats.org/officeDocument/2006/relationships/slide" Target="/ppt/slides/slide6.xml" Id="R668d0c2451a14afc" /><Relationship Type="http://schemas.openxmlformats.org/officeDocument/2006/relationships/slide" Target="/ppt/slides/slide7.xml" Id="Rb54e7a4cd987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51bcc03ca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b2b109a24355" /><Relationship Type="http://schemas.openxmlformats.org/officeDocument/2006/relationships/theme" Target="/ppt/slideMasters/theme/theme1.xml" Id="R4f54eb35a8a4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3b2b109a2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7e0525219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da36b7ad2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d75e29621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038f18a84d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cdeeb7964c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0918c638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de1c390e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