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e788b7debe43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b0e5c63b44b5e"/>
  </p:sldMasterIdLst>
  <p:sldIdLst>
    <p:sldId xmlns:r="http://schemas.openxmlformats.org/officeDocument/2006/relationships" id="256" r:id="R2aac1825ae194dfb"/>
    <p:sldId xmlns:r="http://schemas.openxmlformats.org/officeDocument/2006/relationships" id="257" r:id="Rec57a0439990483c"/>
    <p:sldId xmlns:r="http://schemas.openxmlformats.org/officeDocument/2006/relationships" id="258" r:id="R26bd6caa12cf428b"/>
    <p:sldId xmlns:r="http://schemas.openxmlformats.org/officeDocument/2006/relationships" id="259" r:id="Rb438b8f37b524216"/>
    <p:sldId xmlns:r="http://schemas.openxmlformats.org/officeDocument/2006/relationships" id="260" r:id="R30be3139a3624195"/>
    <p:sldId xmlns:r="http://schemas.openxmlformats.org/officeDocument/2006/relationships" id="261" r:id="Rd08ebbe328b94082"/>
    <p:sldId xmlns:r="http://schemas.openxmlformats.org/officeDocument/2006/relationships" id="262" r:id="R93fc4e7dbb864e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b0e5c63b44b5e" /><Relationship Type="http://schemas.openxmlformats.org/officeDocument/2006/relationships/slide" Target="/ppt/slides/slide1.xml" Id="R2aac1825ae194dfb" /><Relationship Type="http://schemas.openxmlformats.org/officeDocument/2006/relationships/slide" Target="/ppt/slides/slide2.xml" Id="Rec57a0439990483c" /><Relationship Type="http://schemas.openxmlformats.org/officeDocument/2006/relationships/slide" Target="/ppt/slides/slide3.xml" Id="R26bd6caa12cf428b" /><Relationship Type="http://schemas.openxmlformats.org/officeDocument/2006/relationships/slide" Target="/ppt/slides/slide4.xml" Id="Rb438b8f37b524216" /><Relationship Type="http://schemas.openxmlformats.org/officeDocument/2006/relationships/slide" Target="/ppt/slides/slide5.xml" Id="R30be3139a3624195" /><Relationship Type="http://schemas.openxmlformats.org/officeDocument/2006/relationships/slide" Target="/ppt/slides/slide6.xml" Id="Rd08ebbe328b94082" /><Relationship Type="http://schemas.openxmlformats.org/officeDocument/2006/relationships/slide" Target="/ppt/slides/slide7.xml" Id="R93fc4e7dbb864e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00e47419f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7e0eb5ffc4bbd" /><Relationship Type="http://schemas.openxmlformats.org/officeDocument/2006/relationships/theme" Target="/ppt/slideMasters/theme/theme1.xml" Id="Ref6bd07a1f1b46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57e0eb5ffc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c4d1048f5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41fca9a5c42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6bc0991f0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21d0bfc064e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017f3ff1045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1193f80b349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58808ef4d47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1 190 156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6 130 495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