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ff25b8a4d7479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16f711c6e6546b9"/>
  </p:sldMasterIdLst>
  <p:sldIdLst>
    <p:sldId xmlns:r="http://schemas.openxmlformats.org/officeDocument/2006/relationships" id="256" r:id="R670fda5be54f4338"/>
    <p:sldId xmlns:r="http://schemas.openxmlformats.org/officeDocument/2006/relationships" id="257" r:id="Ra84f44e3b9244a3a"/>
    <p:sldId xmlns:r="http://schemas.openxmlformats.org/officeDocument/2006/relationships" id="258" r:id="Ra436f6801bb545f5"/>
    <p:sldId xmlns:r="http://schemas.openxmlformats.org/officeDocument/2006/relationships" id="259" r:id="Rb5dcb0781138426e"/>
    <p:sldId xmlns:r="http://schemas.openxmlformats.org/officeDocument/2006/relationships" id="260" r:id="R2b3592bc4e5b4a66"/>
    <p:sldId xmlns:r="http://schemas.openxmlformats.org/officeDocument/2006/relationships" id="261" r:id="R709acc8ce44b4dc1"/>
    <p:sldId xmlns:r="http://schemas.openxmlformats.org/officeDocument/2006/relationships" id="262" r:id="Re85b760bc7454c4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6f711c6e6546b9" /><Relationship Type="http://schemas.openxmlformats.org/officeDocument/2006/relationships/slide" Target="/ppt/slides/slide1.xml" Id="R670fda5be54f4338" /><Relationship Type="http://schemas.openxmlformats.org/officeDocument/2006/relationships/slide" Target="/ppt/slides/slide2.xml" Id="Ra84f44e3b9244a3a" /><Relationship Type="http://schemas.openxmlformats.org/officeDocument/2006/relationships/slide" Target="/ppt/slides/slide3.xml" Id="Ra436f6801bb545f5" /><Relationship Type="http://schemas.openxmlformats.org/officeDocument/2006/relationships/slide" Target="/ppt/slides/slide4.xml" Id="Rb5dcb0781138426e" /><Relationship Type="http://schemas.openxmlformats.org/officeDocument/2006/relationships/slide" Target="/ppt/slides/slide5.xml" Id="R2b3592bc4e5b4a66" /><Relationship Type="http://schemas.openxmlformats.org/officeDocument/2006/relationships/slide" Target="/ppt/slides/slide6.xml" Id="R709acc8ce44b4dc1" /><Relationship Type="http://schemas.openxmlformats.org/officeDocument/2006/relationships/slide" Target="/ppt/slides/slide7.xml" Id="Re85b760bc7454c4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b166c8e9e14e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90a231efa540bd" /><Relationship Type="http://schemas.openxmlformats.org/officeDocument/2006/relationships/theme" Target="/ppt/slideMasters/theme/theme1.xml" Id="Rc23f642ba73c4a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90a231efa540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6696718354c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43d7a718940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a9dffa35e644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1244c805ab4a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b1f5067d140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4ae25d70ae4f3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2091b971040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CAPITAL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4 015 208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−23 613 389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−97 487 919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1 078 974 204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1 487 516 034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55 99 87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915 550 975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CAPITAL AS</a:t>
            </a:r>
          </a:p>
        </p:txBody>
      </p:sp>
    </p:spTree>
  </p:cSld>
  <p:clrMapOvr>
    <a:masterClrMapping xmlns:a="http://schemas.openxmlformats.org/drawingml/2006/main"/>
  </p:clrMapOvr>
</p:sld>
</file>