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90176148b8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49b0f3e724ea8"/>
  </p:sldMasterIdLst>
  <p:sldIdLst>
    <p:sldId xmlns:r="http://schemas.openxmlformats.org/officeDocument/2006/relationships" id="256" r:id="R077e3a6c8a51404d"/>
    <p:sldId xmlns:r="http://schemas.openxmlformats.org/officeDocument/2006/relationships" id="257" r:id="R8d0068e7ac4a44ba"/>
    <p:sldId xmlns:r="http://schemas.openxmlformats.org/officeDocument/2006/relationships" id="258" r:id="R6539ebf669ed42c6"/>
    <p:sldId xmlns:r="http://schemas.openxmlformats.org/officeDocument/2006/relationships" id="259" r:id="Rc55f08f40f294d0b"/>
    <p:sldId xmlns:r="http://schemas.openxmlformats.org/officeDocument/2006/relationships" id="260" r:id="R470648a9427b4d76"/>
    <p:sldId xmlns:r="http://schemas.openxmlformats.org/officeDocument/2006/relationships" id="261" r:id="Rba903e65d63d4b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49b0f3e724ea8" /><Relationship Type="http://schemas.openxmlformats.org/officeDocument/2006/relationships/slide" Target="/ppt/slides/slide1.xml" Id="R077e3a6c8a51404d" /><Relationship Type="http://schemas.openxmlformats.org/officeDocument/2006/relationships/slide" Target="/ppt/slides/slide2.xml" Id="R8d0068e7ac4a44ba" /><Relationship Type="http://schemas.openxmlformats.org/officeDocument/2006/relationships/slide" Target="/ppt/slides/slide3.xml" Id="R6539ebf669ed42c6" /><Relationship Type="http://schemas.openxmlformats.org/officeDocument/2006/relationships/slide" Target="/ppt/slides/slide4.xml" Id="Rc55f08f40f294d0b" /><Relationship Type="http://schemas.openxmlformats.org/officeDocument/2006/relationships/slide" Target="/ppt/slides/slide5.xml" Id="R470648a9427b4d76" /><Relationship Type="http://schemas.openxmlformats.org/officeDocument/2006/relationships/slide" Target="/ppt/slides/slide6.xml" Id="Rba903e65d63d4b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ee3be2c23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1498067a7412e" /><Relationship Type="http://schemas.openxmlformats.org/officeDocument/2006/relationships/theme" Target="/ppt/slideMasters/theme/theme1.xml" Id="R139b23e3b0b64d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1498067a741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dc135c05140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193403c0444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25fdacff342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131577122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02717a32c40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47f6c906848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JENSEN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Rudsteinveien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915 558 607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