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80c56bb10347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b86e284cf94c02"/>
  </p:sldMasterIdLst>
  <p:sldIdLst>
    <p:sldId xmlns:r="http://schemas.openxmlformats.org/officeDocument/2006/relationships" id="256" r:id="Rb61e9a123b24418b"/>
    <p:sldId xmlns:r="http://schemas.openxmlformats.org/officeDocument/2006/relationships" id="257" r:id="Re98fa2026fef4b84"/>
    <p:sldId xmlns:r="http://schemas.openxmlformats.org/officeDocument/2006/relationships" id="258" r:id="R92defefb06bf47fe"/>
    <p:sldId xmlns:r="http://schemas.openxmlformats.org/officeDocument/2006/relationships" id="259" r:id="R71df2ddd0a894d7d"/>
    <p:sldId xmlns:r="http://schemas.openxmlformats.org/officeDocument/2006/relationships" id="260" r:id="Ra7e8ab91a8a64b61"/>
    <p:sldId xmlns:r="http://schemas.openxmlformats.org/officeDocument/2006/relationships" id="261" r:id="R85b4493db16947a5"/>
    <p:sldId xmlns:r="http://schemas.openxmlformats.org/officeDocument/2006/relationships" id="262" r:id="R96e7d9f60a7844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86e284cf94c02" /><Relationship Type="http://schemas.openxmlformats.org/officeDocument/2006/relationships/slide" Target="/ppt/slides/slide1.xml" Id="Rb61e9a123b24418b" /><Relationship Type="http://schemas.openxmlformats.org/officeDocument/2006/relationships/slide" Target="/ppt/slides/slide2.xml" Id="Re98fa2026fef4b84" /><Relationship Type="http://schemas.openxmlformats.org/officeDocument/2006/relationships/slide" Target="/ppt/slides/slide3.xml" Id="R92defefb06bf47fe" /><Relationship Type="http://schemas.openxmlformats.org/officeDocument/2006/relationships/slide" Target="/ppt/slides/slide4.xml" Id="R71df2ddd0a894d7d" /><Relationship Type="http://schemas.openxmlformats.org/officeDocument/2006/relationships/slide" Target="/ppt/slides/slide5.xml" Id="Ra7e8ab91a8a64b61" /><Relationship Type="http://schemas.openxmlformats.org/officeDocument/2006/relationships/slide" Target="/ppt/slides/slide6.xml" Id="R85b4493db16947a5" /><Relationship Type="http://schemas.openxmlformats.org/officeDocument/2006/relationships/slide" Target="/ppt/slides/slide7.xml" Id="R96e7d9f60a7844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86ecf7312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c12d932894d18" /><Relationship Type="http://schemas.openxmlformats.org/officeDocument/2006/relationships/theme" Target="/ppt/slideMasters/theme/theme1.xml" Id="R25dcec6a23b04d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0c12d932894d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f833d77204a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f23ab3f474e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f9ea41c584a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2847200004a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139af7d8342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f1f98fb014d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8dd029d1c4d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 JENSEN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 JENSEN HOLDING AS ble etablert [år] og holder til i Slattum.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47 655 276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52 708 858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Rudsteinveien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