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ac8c00e75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24ff818ff44c3"/>
  </p:sldMasterIdLst>
  <p:sldIdLst>
    <p:sldId xmlns:r="http://schemas.openxmlformats.org/officeDocument/2006/relationships" id="256" r:id="R98bc573681fb4796"/>
    <p:sldId xmlns:r="http://schemas.openxmlformats.org/officeDocument/2006/relationships" id="257" r:id="R597160e307524b2a"/>
    <p:sldId xmlns:r="http://schemas.openxmlformats.org/officeDocument/2006/relationships" id="258" r:id="Rfafadfba6e84448b"/>
    <p:sldId xmlns:r="http://schemas.openxmlformats.org/officeDocument/2006/relationships" id="259" r:id="R6dc72164566c4a14"/>
    <p:sldId xmlns:r="http://schemas.openxmlformats.org/officeDocument/2006/relationships" id="260" r:id="R6780859ab7414a36"/>
    <p:sldId xmlns:r="http://schemas.openxmlformats.org/officeDocument/2006/relationships" id="261" r:id="R4e431da646714ff8"/>
    <p:sldId xmlns:r="http://schemas.openxmlformats.org/officeDocument/2006/relationships" id="262" r:id="R6c7d443975e6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24ff818ff44c3" /><Relationship Type="http://schemas.openxmlformats.org/officeDocument/2006/relationships/slide" Target="/ppt/slides/slide1.xml" Id="R98bc573681fb4796" /><Relationship Type="http://schemas.openxmlformats.org/officeDocument/2006/relationships/slide" Target="/ppt/slides/slide2.xml" Id="R597160e307524b2a" /><Relationship Type="http://schemas.openxmlformats.org/officeDocument/2006/relationships/slide" Target="/ppt/slides/slide3.xml" Id="Rfafadfba6e84448b" /><Relationship Type="http://schemas.openxmlformats.org/officeDocument/2006/relationships/slide" Target="/ppt/slides/slide4.xml" Id="R6dc72164566c4a14" /><Relationship Type="http://schemas.openxmlformats.org/officeDocument/2006/relationships/slide" Target="/ppt/slides/slide5.xml" Id="R6780859ab7414a36" /><Relationship Type="http://schemas.openxmlformats.org/officeDocument/2006/relationships/slide" Target="/ppt/slides/slide6.xml" Id="R4e431da646714ff8" /><Relationship Type="http://schemas.openxmlformats.org/officeDocument/2006/relationships/slide" Target="/ppt/slides/slide7.xml" Id="R6c7d443975e6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7b1afeaee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e1e833aa64a61" /><Relationship Type="http://schemas.openxmlformats.org/officeDocument/2006/relationships/theme" Target="/ppt/slideMasters/theme/theme1.xml" Id="R654d35ee5ff84d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ce1e833aa6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877ad1d8b4a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b648b1532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658244ef34d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4cbc46009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a411acd194e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f83922f9f46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c7d83862d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