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43c09404214f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a07c4956b147cb"/>
  </p:sldMasterIdLst>
  <p:sldIdLst>
    <p:sldId xmlns:r="http://schemas.openxmlformats.org/officeDocument/2006/relationships" id="256" r:id="R9ed438adf706474f"/>
    <p:sldId xmlns:r="http://schemas.openxmlformats.org/officeDocument/2006/relationships" id="257" r:id="R85e08f67cdee4e13"/>
    <p:sldId xmlns:r="http://schemas.openxmlformats.org/officeDocument/2006/relationships" id="258" r:id="R9ea1da9ba22148b9"/>
    <p:sldId xmlns:r="http://schemas.openxmlformats.org/officeDocument/2006/relationships" id="259" r:id="R96250158e20f43cb"/>
    <p:sldId xmlns:r="http://schemas.openxmlformats.org/officeDocument/2006/relationships" id="260" r:id="Rfe9982f609a94a9e"/>
    <p:sldId xmlns:r="http://schemas.openxmlformats.org/officeDocument/2006/relationships" id="261" r:id="R3e2ac59e7b314808"/>
    <p:sldId xmlns:r="http://schemas.openxmlformats.org/officeDocument/2006/relationships" id="262" r:id="R211590b2dfa840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07c4956b147cb" /><Relationship Type="http://schemas.openxmlformats.org/officeDocument/2006/relationships/slide" Target="/ppt/slides/slide1.xml" Id="R9ed438adf706474f" /><Relationship Type="http://schemas.openxmlformats.org/officeDocument/2006/relationships/slide" Target="/ppt/slides/slide2.xml" Id="R85e08f67cdee4e13" /><Relationship Type="http://schemas.openxmlformats.org/officeDocument/2006/relationships/slide" Target="/ppt/slides/slide3.xml" Id="R9ea1da9ba22148b9" /><Relationship Type="http://schemas.openxmlformats.org/officeDocument/2006/relationships/slide" Target="/ppt/slides/slide4.xml" Id="R96250158e20f43cb" /><Relationship Type="http://schemas.openxmlformats.org/officeDocument/2006/relationships/slide" Target="/ppt/slides/slide5.xml" Id="Rfe9982f609a94a9e" /><Relationship Type="http://schemas.openxmlformats.org/officeDocument/2006/relationships/slide" Target="/ppt/slides/slide6.xml" Id="R3e2ac59e7b314808" /><Relationship Type="http://schemas.openxmlformats.org/officeDocument/2006/relationships/slide" Target="/ppt/slides/slide7.xml" Id="R211590b2dfa840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14ab04ce34e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b298473a64848" /><Relationship Type="http://schemas.openxmlformats.org/officeDocument/2006/relationships/theme" Target="/ppt/slideMasters/theme/theme1.xml" Id="Ra2c601b47fa249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5b298473a648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6916e3173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4d09c0f8b47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97c77a6bd44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74bdccb12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bb3680fda40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570e01c2744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6a0bd035d44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