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8f5e4ad9f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8d5b77e29421e"/>
  </p:sldMasterIdLst>
  <p:sldIdLst>
    <p:sldId xmlns:r="http://schemas.openxmlformats.org/officeDocument/2006/relationships" id="256" r:id="R64a2c9efb8514282"/>
    <p:sldId xmlns:r="http://schemas.openxmlformats.org/officeDocument/2006/relationships" id="257" r:id="R3f412001cfa84521"/>
    <p:sldId xmlns:r="http://schemas.openxmlformats.org/officeDocument/2006/relationships" id="258" r:id="R38e0d1dcd314462a"/>
    <p:sldId xmlns:r="http://schemas.openxmlformats.org/officeDocument/2006/relationships" id="259" r:id="Rb1a507fcf4ea4c64"/>
    <p:sldId xmlns:r="http://schemas.openxmlformats.org/officeDocument/2006/relationships" id="260" r:id="R941b867f78d742d8"/>
    <p:sldId xmlns:r="http://schemas.openxmlformats.org/officeDocument/2006/relationships" id="261" r:id="R224c52346164470c"/>
    <p:sldId xmlns:r="http://schemas.openxmlformats.org/officeDocument/2006/relationships" id="262" r:id="R490c6a10b62e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8d5b77e29421e" /><Relationship Type="http://schemas.openxmlformats.org/officeDocument/2006/relationships/slide" Target="/ppt/slides/slide1.xml" Id="R64a2c9efb8514282" /><Relationship Type="http://schemas.openxmlformats.org/officeDocument/2006/relationships/slide" Target="/ppt/slides/slide2.xml" Id="R3f412001cfa84521" /><Relationship Type="http://schemas.openxmlformats.org/officeDocument/2006/relationships/slide" Target="/ppt/slides/slide3.xml" Id="R38e0d1dcd314462a" /><Relationship Type="http://schemas.openxmlformats.org/officeDocument/2006/relationships/slide" Target="/ppt/slides/slide4.xml" Id="Rb1a507fcf4ea4c64" /><Relationship Type="http://schemas.openxmlformats.org/officeDocument/2006/relationships/slide" Target="/ppt/slides/slide5.xml" Id="R941b867f78d742d8" /><Relationship Type="http://schemas.openxmlformats.org/officeDocument/2006/relationships/slide" Target="/ppt/slides/slide6.xml" Id="R224c52346164470c" /><Relationship Type="http://schemas.openxmlformats.org/officeDocument/2006/relationships/slide" Target="/ppt/slides/slide7.xml" Id="R490c6a10b62e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6dd9beba9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302a61b47448b" /><Relationship Type="http://schemas.openxmlformats.org/officeDocument/2006/relationships/theme" Target="/ppt/slideMasters/theme/theme1.xml" Id="R5504de19052c4b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302a61b47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002fe6f7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39ae3625c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7875176c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ddf6433f5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9068db9ec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2a734529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5df0387b5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